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60" r:id="rId4"/>
    <p:sldId id="259" r:id="rId5"/>
    <p:sldId id="257"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8" r:id="rId19"/>
    <p:sldId id="277" r:id="rId20"/>
    <p:sldId id="279" r:id="rId21"/>
    <p:sldId id="280" r:id="rId22"/>
    <p:sldId id="281" r:id="rId23"/>
    <p:sldId id="282" r:id="rId24"/>
    <p:sldId id="283" r:id="rId25"/>
    <p:sldId id="285" r:id="rId26"/>
    <p:sldId id="286" r:id="rId27"/>
    <p:sldId id="287" r:id="rId28"/>
    <p:sldId id="288" r:id="rId29"/>
    <p:sldId id="290" r:id="rId30"/>
    <p:sldId id="289" r:id="rId31"/>
    <p:sldId id="291" r:id="rId32"/>
    <p:sldId id="292" r:id="rId33"/>
    <p:sldId id="293" r:id="rId34"/>
    <p:sldId id="294" r:id="rId35"/>
    <p:sldId id="295" r:id="rId36"/>
    <p:sldId id="296" r:id="rId37"/>
    <p:sldId id="297" r:id="rId38"/>
    <p:sldId id="298"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94659"/>
    <a:srgbClr val="595959"/>
    <a:srgbClr val="4B5C75"/>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BE8EA-59C2-484C-BAFE-1336E8AEA6DC}"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F5750-D1BB-487B-94FA-EAAA1421A8EE}" type="slidenum">
              <a:rPr lang="zh-CN" altLang="en-US" smtClean="0"/>
              <a:t>‹#›</a:t>
            </a:fld>
            <a:endParaRPr lang="zh-CN" altLang="en-US"/>
          </a:p>
        </p:txBody>
      </p:sp>
    </p:spTree>
    <p:extLst>
      <p:ext uri="{BB962C8B-B14F-4D97-AF65-F5344CB8AC3E}">
        <p14:creationId xmlns:p14="http://schemas.microsoft.com/office/powerpoint/2010/main" val="37259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a:t>
            </a:fld>
            <a:endParaRPr lang="zh-CN" altLang="en-US"/>
          </a:p>
        </p:txBody>
      </p:sp>
    </p:spTree>
    <p:extLst>
      <p:ext uri="{BB962C8B-B14F-4D97-AF65-F5344CB8AC3E}">
        <p14:creationId xmlns:p14="http://schemas.microsoft.com/office/powerpoint/2010/main" val="210141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18</a:t>
            </a:fld>
            <a:endParaRPr lang="zh-CN" altLang="en-US"/>
          </a:p>
        </p:txBody>
      </p:sp>
    </p:spTree>
    <p:extLst>
      <p:ext uri="{BB962C8B-B14F-4D97-AF65-F5344CB8AC3E}">
        <p14:creationId xmlns:p14="http://schemas.microsoft.com/office/powerpoint/2010/main" val="313415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19</a:t>
            </a:fld>
            <a:endParaRPr lang="zh-CN" altLang="en-US"/>
          </a:p>
        </p:txBody>
      </p:sp>
    </p:spTree>
    <p:extLst>
      <p:ext uri="{BB962C8B-B14F-4D97-AF65-F5344CB8AC3E}">
        <p14:creationId xmlns:p14="http://schemas.microsoft.com/office/powerpoint/2010/main" val="212661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21</a:t>
            </a:fld>
            <a:endParaRPr lang="zh-CN" altLang="en-US"/>
          </a:p>
        </p:txBody>
      </p:sp>
    </p:spTree>
    <p:extLst>
      <p:ext uri="{BB962C8B-B14F-4D97-AF65-F5344CB8AC3E}">
        <p14:creationId xmlns:p14="http://schemas.microsoft.com/office/powerpoint/2010/main" val="37671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24</a:t>
            </a:fld>
            <a:endParaRPr lang="zh-CN" altLang="en-US"/>
          </a:p>
        </p:txBody>
      </p:sp>
    </p:spTree>
    <p:extLst>
      <p:ext uri="{BB962C8B-B14F-4D97-AF65-F5344CB8AC3E}">
        <p14:creationId xmlns:p14="http://schemas.microsoft.com/office/powerpoint/2010/main" val="103393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26</a:t>
            </a:fld>
            <a:endParaRPr lang="zh-CN" altLang="en-US"/>
          </a:p>
        </p:txBody>
      </p:sp>
    </p:spTree>
    <p:extLst>
      <p:ext uri="{BB962C8B-B14F-4D97-AF65-F5344CB8AC3E}">
        <p14:creationId xmlns:p14="http://schemas.microsoft.com/office/powerpoint/2010/main" val="316277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30</a:t>
            </a:fld>
            <a:endParaRPr lang="zh-CN" altLang="en-US"/>
          </a:p>
        </p:txBody>
      </p:sp>
    </p:spTree>
    <p:extLst>
      <p:ext uri="{BB962C8B-B14F-4D97-AF65-F5344CB8AC3E}">
        <p14:creationId xmlns:p14="http://schemas.microsoft.com/office/powerpoint/2010/main" val="2900825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33</a:t>
            </a:fld>
            <a:endParaRPr lang="zh-CN" altLang="en-US"/>
          </a:p>
        </p:txBody>
      </p:sp>
    </p:spTree>
    <p:extLst>
      <p:ext uri="{BB962C8B-B14F-4D97-AF65-F5344CB8AC3E}">
        <p14:creationId xmlns:p14="http://schemas.microsoft.com/office/powerpoint/2010/main" val="164422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4B2F5750-D1BB-487B-94FA-EAAA1421A8EE}" type="slidenum">
              <a:rPr lang="zh-CN" altLang="en-US" smtClean="0"/>
              <a:t>35</a:t>
            </a:fld>
            <a:endParaRPr lang="zh-CN" altLang="en-US"/>
          </a:p>
        </p:txBody>
      </p:sp>
    </p:spTree>
    <p:extLst>
      <p:ext uri="{BB962C8B-B14F-4D97-AF65-F5344CB8AC3E}">
        <p14:creationId xmlns:p14="http://schemas.microsoft.com/office/powerpoint/2010/main" val="271029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2</a:t>
            </a:fld>
            <a:endParaRPr lang="zh-CN" altLang="en-US"/>
          </a:p>
        </p:txBody>
      </p:sp>
    </p:spTree>
    <p:extLst>
      <p:ext uri="{BB962C8B-B14F-4D97-AF65-F5344CB8AC3E}">
        <p14:creationId xmlns:p14="http://schemas.microsoft.com/office/powerpoint/2010/main" val="357814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4</a:t>
            </a:fld>
            <a:endParaRPr lang="zh-CN" altLang="en-US"/>
          </a:p>
        </p:txBody>
      </p:sp>
    </p:spTree>
    <p:extLst>
      <p:ext uri="{BB962C8B-B14F-4D97-AF65-F5344CB8AC3E}">
        <p14:creationId xmlns:p14="http://schemas.microsoft.com/office/powerpoint/2010/main" val="163026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5</a:t>
            </a:fld>
            <a:endParaRPr lang="zh-CN" altLang="en-US"/>
          </a:p>
        </p:txBody>
      </p:sp>
    </p:spTree>
    <p:extLst>
      <p:ext uri="{BB962C8B-B14F-4D97-AF65-F5344CB8AC3E}">
        <p14:creationId xmlns:p14="http://schemas.microsoft.com/office/powerpoint/2010/main" val="123639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8</a:t>
            </a:fld>
            <a:endParaRPr lang="zh-CN" altLang="en-US"/>
          </a:p>
        </p:txBody>
      </p:sp>
    </p:spTree>
    <p:extLst>
      <p:ext uri="{BB962C8B-B14F-4D97-AF65-F5344CB8AC3E}">
        <p14:creationId xmlns:p14="http://schemas.microsoft.com/office/powerpoint/2010/main" val="144062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10</a:t>
            </a:fld>
            <a:endParaRPr lang="zh-CN" altLang="en-US"/>
          </a:p>
        </p:txBody>
      </p:sp>
    </p:spTree>
    <p:extLst>
      <p:ext uri="{BB962C8B-B14F-4D97-AF65-F5344CB8AC3E}">
        <p14:creationId xmlns:p14="http://schemas.microsoft.com/office/powerpoint/2010/main" val="149296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11</a:t>
            </a:fld>
            <a:endParaRPr lang="zh-CN" altLang="en-US"/>
          </a:p>
        </p:txBody>
      </p:sp>
    </p:spTree>
    <p:extLst>
      <p:ext uri="{BB962C8B-B14F-4D97-AF65-F5344CB8AC3E}">
        <p14:creationId xmlns:p14="http://schemas.microsoft.com/office/powerpoint/2010/main" val="22282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14</a:t>
            </a:fld>
            <a:endParaRPr lang="zh-CN" altLang="en-US"/>
          </a:p>
        </p:txBody>
      </p:sp>
    </p:spTree>
    <p:extLst>
      <p:ext uri="{BB962C8B-B14F-4D97-AF65-F5344CB8AC3E}">
        <p14:creationId xmlns:p14="http://schemas.microsoft.com/office/powerpoint/2010/main" val="428697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B2F5750-D1BB-487B-94FA-EAAA1421A8EE}" type="slidenum">
              <a:rPr lang="zh-CN" altLang="en-US" smtClean="0"/>
              <a:t>15</a:t>
            </a:fld>
            <a:endParaRPr lang="zh-CN" altLang="en-US"/>
          </a:p>
        </p:txBody>
      </p:sp>
    </p:spTree>
    <p:extLst>
      <p:ext uri="{BB962C8B-B14F-4D97-AF65-F5344CB8AC3E}">
        <p14:creationId xmlns:p14="http://schemas.microsoft.com/office/powerpoint/2010/main" val="13683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96F28C-6EAF-4EAF-9D75-5A3494FFCEEE}" type="datetimeFigureOut">
              <a:rPr lang="zh-CN" altLang="en-US" smtClean="0"/>
              <a:t>2016/11/6</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09035" cy="6858000"/>
          </a:xfrm>
          <a:prstGeom prst="rect">
            <a:avLst/>
          </a:prstGeom>
        </p:spPr>
      </p:pic>
    </p:spTree>
    <p:extLst>
      <p:ext uri="{BB962C8B-B14F-4D97-AF65-F5344CB8AC3E}">
        <p14:creationId xmlns:p14="http://schemas.microsoft.com/office/powerpoint/2010/main" val="1081872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48810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409081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17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198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711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834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69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410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802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43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09035" cy="6858000"/>
          </a:xfrm>
          <a:prstGeom prst="rect">
            <a:avLst/>
          </a:prstGeom>
        </p:spPr>
      </p:pic>
      <p:sp>
        <p:nvSpPr>
          <p:cNvPr id="7" name="矩形 6"/>
          <p:cNvSpPr/>
          <p:nvPr userDrawn="1"/>
        </p:nvSpPr>
        <p:spPr>
          <a:xfrm>
            <a:off x="0" y="1055076"/>
            <a:ext cx="1775791" cy="5802924"/>
          </a:xfrm>
          <a:prstGeom prst="rect">
            <a:avLst/>
          </a:prstGeom>
          <a:solidFill>
            <a:srgbClr val="4B5C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1"/>
            <a:ext cx="1775791" cy="1055077"/>
          </a:xfrm>
          <a:prstGeom prst="rect">
            <a:avLst/>
          </a:prstGeom>
          <a:solidFill>
            <a:srgbClr val="394659"/>
          </a:solidFill>
          <a:ln>
            <a:noFill/>
          </a:ln>
          <a:effectLst>
            <a:reflection stA="80000" endPos="59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83447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1631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3100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3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415679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165382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240519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54174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362562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266992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96F28C-6EAF-4EAF-9D75-5A3494FFCEE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349512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6F28C-6EAF-4EAF-9D75-5A3494FFCEEE}"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2483-FC78-4540-8F5D-FF944A83C008}" type="slidenum">
              <a:rPr lang="zh-CN" altLang="en-US" smtClean="0"/>
              <a:t>‹#›</a:t>
            </a:fld>
            <a:endParaRPr lang="zh-CN" altLang="en-US"/>
          </a:p>
        </p:txBody>
      </p:sp>
    </p:spTree>
    <p:extLst>
      <p:ext uri="{BB962C8B-B14F-4D97-AF65-F5344CB8AC3E}">
        <p14:creationId xmlns:p14="http://schemas.microsoft.com/office/powerpoint/2010/main" val="323771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3832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91857" y="4201145"/>
            <a:ext cx="6913798" cy="0"/>
          </a:xfrm>
          <a:prstGeom prst="line">
            <a:avLst/>
          </a:prstGeom>
          <a:ln>
            <a:solidFill>
              <a:srgbClr val="004F8A"/>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591857" y="4512452"/>
            <a:ext cx="2104982" cy="505770"/>
            <a:chOff x="3414279" y="3942615"/>
            <a:chExt cx="2104982" cy="505770"/>
          </a:xfrm>
        </p:grpSpPr>
        <p:sp>
          <p:nvSpPr>
            <p:cNvPr id="9" name="文本框 8"/>
            <p:cNvSpPr txBox="1"/>
            <p:nvPr/>
          </p:nvSpPr>
          <p:spPr>
            <a:xfrm>
              <a:off x="3765255" y="3942615"/>
              <a:ext cx="1754006" cy="461665"/>
            </a:xfrm>
            <a:prstGeom prst="rect">
              <a:avLst/>
            </a:prstGeom>
            <a:noFill/>
          </p:spPr>
          <p:txBody>
            <a:bodyPr wrap="non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答辩学生：</a:t>
              </a:r>
              <a:r>
                <a:rPr lang="en-US" altLang="zh-CN" sz="1600" dirty="0" smtClean="0">
                  <a:latin typeface="微软雅黑" panose="020B0503020204020204" pitchFamily="34" charset="-122"/>
                  <a:ea typeface="微软雅黑" panose="020B0503020204020204" pitchFamily="34" charset="-122"/>
                </a:rPr>
                <a:t>X</a:t>
              </a:r>
              <a:r>
                <a:rPr lang="zh-CN" altLang="en-US" sz="1600" dirty="0" smtClean="0">
                  <a:latin typeface="微软雅黑" panose="020B0503020204020204" pitchFamily="34" charset="-122"/>
                  <a:ea typeface="微软雅黑" panose="020B0503020204020204" pitchFamily="34" charset="-122"/>
                </a:rPr>
                <a:t>某某</a:t>
              </a:r>
              <a:endParaRPr lang="en-US" altLang="zh-CN" sz="1600" dirty="0" smtClean="0">
                <a:latin typeface="微软雅黑" panose="020B0503020204020204" pitchFamily="34" charset="-122"/>
                <a:ea typeface="微软雅黑" panose="020B0503020204020204" pitchFamily="34" charset="-122"/>
              </a:endParaRPr>
            </a:p>
          </p:txBody>
        </p:sp>
        <p:sp>
          <p:nvSpPr>
            <p:cNvPr id="10" name="KSO_Shape"/>
            <p:cNvSpPr>
              <a:spLocks/>
            </p:cNvSpPr>
            <p:nvPr/>
          </p:nvSpPr>
          <p:spPr bwMode="auto">
            <a:xfrm>
              <a:off x="3414279" y="3944675"/>
              <a:ext cx="397931" cy="50371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tx1">
                <a:lumMod val="65000"/>
                <a:lumOff val="3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600">
                <a:solidFill>
                  <a:srgbClr val="FFFFFF"/>
                </a:solidFill>
              </a:endParaRPr>
            </a:p>
          </p:txBody>
        </p:sp>
      </p:grpSp>
      <p:grpSp>
        <p:nvGrpSpPr>
          <p:cNvPr id="17" name="组合 16"/>
          <p:cNvGrpSpPr/>
          <p:nvPr/>
        </p:nvGrpSpPr>
        <p:grpSpPr>
          <a:xfrm>
            <a:off x="5823600" y="4512452"/>
            <a:ext cx="2073267" cy="505770"/>
            <a:chOff x="6095274" y="3942615"/>
            <a:chExt cx="2073267" cy="505770"/>
          </a:xfrm>
        </p:grpSpPr>
        <p:sp>
          <p:nvSpPr>
            <p:cNvPr id="11" name="KSO_Shape"/>
            <p:cNvSpPr>
              <a:spLocks/>
            </p:cNvSpPr>
            <p:nvPr/>
          </p:nvSpPr>
          <p:spPr bwMode="auto">
            <a:xfrm>
              <a:off x="6095274" y="3944675"/>
              <a:ext cx="369387" cy="50371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tx1">
                <a:lumMod val="65000"/>
                <a:lumOff val="3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600">
                <a:solidFill>
                  <a:srgbClr val="FFFFFF"/>
                </a:solidFill>
              </a:endParaRPr>
            </a:p>
          </p:txBody>
        </p:sp>
        <p:sp>
          <p:nvSpPr>
            <p:cNvPr id="13" name="文本框 12"/>
            <p:cNvSpPr txBox="1"/>
            <p:nvPr/>
          </p:nvSpPr>
          <p:spPr>
            <a:xfrm>
              <a:off x="6414535" y="3942615"/>
              <a:ext cx="1754006" cy="461665"/>
            </a:xfrm>
            <a:prstGeom prst="rect">
              <a:avLst/>
            </a:prstGeom>
            <a:noFill/>
          </p:spPr>
          <p:txBody>
            <a:bodyPr wrap="non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指导老师：</a:t>
              </a:r>
              <a:r>
                <a:rPr lang="en-US" altLang="zh-CN" sz="1600" dirty="0" smtClean="0">
                  <a:latin typeface="微软雅黑" panose="020B0503020204020204" pitchFamily="34" charset="-122"/>
                  <a:ea typeface="微软雅黑" panose="020B0503020204020204" pitchFamily="34" charset="-122"/>
                </a:rPr>
                <a:t>X</a:t>
              </a:r>
              <a:r>
                <a:rPr lang="zh-CN" altLang="en-US" sz="1600" dirty="0" smtClean="0">
                  <a:latin typeface="微软雅黑" panose="020B0503020204020204" pitchFamily="34" charset="-122"/>
                  <a:ea typeface="微软雅黑" panose="020B0503020204020204" pitchFamily="34" charset="-122"/>
                </a:rPr>
                <a:t>某某</a:t>
              </a:r>
              <a:endParaRPr lang="en-US" altLang="zh-CN" sz="1600" dirty="0" smtClean="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023628" y="4514512"/>
            <a:ext cx="2482027" cy="503710"/>
            <a:chOff x="8802980" y="3944675"/>
            <a:chExt cx="2482027" cy="503710"/>
          </a:xfrm>
        </p:grpSpPr>
        <p:sp>
          <p:nvSpPr>
            <p:cNvPr id="12" name="KSO_Shape"/>
            <p:cNvSpPr/>
            <p:nvPr/>
          </p:nvSpPr>
          <p:spPr>
            <a:xfrm>
              <a:off x="8802980" y="3944675"/>
              <a:ext cx="503710" cy="503710"/>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sz="1600">
                <a:solidFill>
                  <a:srgbClr val="FFFFFF"/>
                </a:solidFill>
              </a:endParaRPr>
            </a:p>
          </p:txBody>
        </p:sp>
        <p:sp>
          <p:nvSpPr>
            <p:cNvPr id="14" name="文本框 13"/>
            <p:cNvSpPr txBox="1"/>
            <p:nvPr/>
          </p:nvSpPr>
          <p:spPr>
            <a:xfrm>
              <a:off x="9253682" y="3949334"/>
              <a:ext cx="2031325" cy="461665"/>
            </a:xfrm>
            <a:prstGeom prst="rect">
              <a:avLst/>
            </a:prstGeom>
            <a:noFill/>
          </p:spPr>
          <p:txBody>
            <a:bodyPr wrap="non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答辩时间：</a:t>
              </a:r>
              <a:r>
                <a:rPr lang="en-US" altLang="zh-CN" sz="1600" dirty="0" smtClean="0">
                  <a:latin typeface="微软雅黑" panose="020B0503020204020204" pitchFamily="34" charset="-122"/>
                  <a:ea typeface="微软雅黑" panose="020B0503020204020204" pitchFamily="34" charset="-122"/>
                </a:rPr>
                <a:t>2016.5.5</a:t>
              </a:r>
              <a:endParaRPr lang="zh-CN" altLang="en-US" sz="1600" dirty="0">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6895780" y="2582548"/>
            <a:ext cx="2573309" cy="523220"/>
          </a:xfrm>
          <a:prstGeom prst="rect">
            <a:avLst/>
          </a:prstGeom>
          <a:noFill/>
        </p:spPr>
        <p:txBody>
          <a:bodyPr wrap="square" rtlCol="0">
            <a:spAutoFit/>
          </a:bodyPr>
          <a:lstStyle>
            <a:defPPr>
              <a:defRPr lang="zh-CN"/>
            </a:defPPr>
            <a:lvl1pPr>
              <a:defRPr b="1">
                <a:solidFill>
                  <a:schemeClr val="accent1"/>
                </a:solidFill>
                <a:latin typeface="微软雅黑" panose="020B0503020204020204" pitchFamily="34" charset="-122"/>
                <a:ea typeface="微软雅黑" panose="020B0503020204020204" pitchFamily="34" charset="-122"/>
              </a:defRPr>
            </a:lvl1pPr>
          </a:lstStyle>
          <a:p>
            <a:r>
              <a:rPr lang="en-US" altLang="zh-CN" sz="2800" dirty="0" smtClean="0">
                <a:solidFill>
                  <a:schemeClr val="accent1">
                    <a:lumMod val="50000"/>
                  </a:schemeClr>
                </a:solidFill>
              </a:rPr>
              <a:t>XX</a:t>
            </a:r>
            <a:r>
              <a:rPr lang="zh-CN" altLang="en-US" sz="2800" dirty="0" smtClean="0">
                <a:solidFill>
                  <a:schemeClr val="accent1">
                    <a:lumMod val="50000"/>
                  </a:schemeClr>
                </a:solidFill>
              </a:rPr>
              <a:t>大学</a:t>
            </a:r>
            <a:endParaRPr lang="zh-CN" altLang="en-US" sz="2800" dirty="0">
              <a:solidFill>
                <a:schemeClr val="accent1">
                  <a:lumMod val="50000"/>
                </a:schemeClr>
              </a:solidFill>
            </a:endParaRPr>
          </a:p>
        </p:txBody>
      </p:sp>
      <p:sp>
        <p:nvSpPr>
          <p:cNvPr id="20" name="文本框 19"/>
          <p:cNvSpPr txBox="1"/>
          <p:nvPr/>
        </p:nvSpPr>
        <p:spPr>
          <a:xfrm>
            <a:off x="6895780" y="3156403"/>
            <a:ext cx="2573309" cy="400110"/>
          </a:xfrm>
          <a:prstGeom prst="rect">
            <a:avLst/>
          </a:prstGeom>
          <a:noFill/>
        </p:spPr>
        <p:txBody>
          <a:bodyPr wrap="square" rtlCol="0">
            <a:spAutoFit/>
          </a:bodyPr>
          <a:lstStyle>
            <a:defPPr>
              <a:defRPr lang="zh-CN"/>
            </a:defPPr>
            <a:lvl1pPr>
              <a:defRPr b="1">
                <a:solidFill>
                  <a:schemeClr val="accent1"/>
                </a:solidFill>
                <a:latin typeface="微软雅黑" panose="020B0503020204020204" pitchFamily="34" charset="-122"/>
                <a:ea typeface="微软雅黑" panose="020B0503020204020204" pitchFamily="34" charset="-122"/>
              </a:defRPr>
            </a:lvl1pPr>
          </a:lstStyle>
          <a:p>
            <a:r>
              <a:rPr lang="en-US" altLang="zh-CN" sz="2000" dirty="0" smtClean="0">
                <a:solidFill>
                  <a:schemeClr val="accent1">
                    <a:lumMod val="50000"/>
                  </a:schemeClr>
                </a:solidFill>
              </a:rPr>
              <a:t>XX</a:t>
            </a:r>
            <a:r>
              <a:rPr lang="zh-CN" altLang="en-US" sz="2000" dirty="0" smtClean="0">
                <a:solidFill>
                  <a:schemeClr val="accent1">
                    <a:lumMod val="50000"/>
                  </a:schemeClr>
                </a:solidFill>
              </a:rPr>
              <a:t>学院</a:t>
            </a:r>
            <a:endParaRPr lang="zh-CN" altLang="en-US" sz="2000" dirty="0">
              <a:solidFill>
                <a:schemeClr val="accent1">
                  <a:lumMod val="50000"/>
                </a:schemeClr>
              </a:solidFill>
            </a:endParaRPr>
          </a:p>
        </p:txBody>
      </p:sp>
      <p:sp>
        <p:nvSpPr>
          <p:cNvPr id="21" name="文本框 20"/>
          <p:cNvSpPr txBox="1"/>
          <p:nvPr/>
        </p:nvSpPr>
        <p:spPr>
          <a:xfrm>
            <a:off x="6897036" y="3545784"/>
            <a:ext cx="2573308" cy="430887"/>
          </a:xfrm>
          <a:prstGeom prst="rect">
            <a:avLst/>
          </a:prstGeom>
          <a:noFill/>
        </p:spPr>
        <p:txBody>
          <a:bodyPr wrap="square" rtlCol="0">
            <a:spAutoFit/>
          </a:bodyPr>
          <a:lstStyle/>
          <a:p>
            <a:r>
              <a:rPr lang="en-US" altLang="zh-CN" sz="1050" dirty="0"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X1n </a:t>
            </a:r>
            <a:r>
              <a:rPr lang="en-US" altLang="zh-CN" sz="1050" dirty="0" err="1"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childe,School</a:t>
            </a:r>
            <a:r>
              <a:rPr lang="en-US" altLang="zh-CN" sz="1050" dirty="0"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 of </a:t>
            </a:r>
            <a:r>
              <a:rPr lang="en-US" altLang="zh-CN" sz="1050" dirty="0" err="1"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AEees</a:t>
            </a:r>
            <a:r>
              <a:rPr lang="en-US" altLang="zh-CN" sz="1050" dirty="0"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r>
              <a:rPr lang="en-US" altLang="zh-CN" sz="1050" dirty="0" err="1"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Polytechnical</a:t>
            </a:r>
            <a:r>
              <a:rPr lang="en-US" altLang="zh-CN" sz="1050" dirty="0"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 university.</a:t>
            </a:r>
            <a:endParaRPr lang="zh-CN" altLang="en-US" sz="1050" dirty="0"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2" name="组合 21"/>
          <p:cNvGrpSpPr/>
          <p:nvPr/>
        </p:nvGrpSpPr>
        <p:grpSpPr>
          <a:xfrm>
            <a:off x="9884230" y="2506585"/>
            <a:ext cx="2429294" cy="1370027"/>
            <a:chOff x="8564451" y="2716812"/>
            <a:chExt cx="579549" cy="1361673"/>
          </a:xfrm>
        </p:grpSpPr>
        <p:sp>
          <p:nvSpPr>
            <p:cNvPr id="23" name="矩形 22"/>
            <p:cNvSpPr/>
            <p:nvPr/>
          </p:nvSpPr>
          <p:spPr>
            <a:xfrm>
              <a:off x="8564451" y="2716812"/>
              <a:ext cx="579549" cy="99349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564451" y="3805061"/>
              <a:ext cx="579549" cy="273424"/>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0" y="2514939"/>
            <a:ext cx="6749143" cy="1403442"/>
            <a:chOff x="0" y="2716812"/>
            <a:chExt cx="5991142" cy="1403442"/>
          </a:xfrm>
        </p:grpSpPr>
        <p:sp>
          <p:nvSpPr>
            <p:cNvPr id="26" name="矩形 25"/>
            <p:cNvSpPr/>
            <p:nvPr/>
          </p:nvSpPr>
          <p:spPr>
            <a:xfrm>
              <a:off x="0" y="3805061"/>
              <a:ext cx="5991141" cy="273424"/>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2716812"/>
              <a:ext cx="5991142" cy="99349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697049" y="2861681"/>
              <a:ext cx="3294091" cy="686598"/>
            </a:xfrm>
            <a:prstGeom prst="rect">
              <a:avLst/>
            </a:prstGeom>
            <a:noFill/>
          </p:spPr>
          <p:txBody>
            <a:bodyPr wrap="square" rtlCol="0">
              <a:spAutoFit/>
            </a:bodyPr>
            <a:lstStyle/>
            <a:p>
              <a:pPr algn="r">
                <a:lnSpc>
                  <a:spcPct val="125000"/>
                </a:lnSpc>
              </a:pPr>
              <a:r>
                <a:rPr lang="zh-CN" altLang="en-US" sz="3400" b="1" dirty="0" smtClean="0">
                  <a:solidFill>
                    <a:schemeClr val="bg1"/>
                  </a:solidFill>
                  <a:latin typeface="微软雅黑" panose="020B0503020204020204" pitchFamily="34" charset="-122"/>
                  <a:ea typeface="微软雅黑" panose="020B0503020204020204" pitchFamily="34" charset="-122"/>
                </a:rPr>
                <a:t>输入论文标题</a:t>
              </a:r>
            </a:p>
          </p:txBody>
        </p:sp>
        <p:sp>
          <p:nvSpPr>
            <p:cNvPr id="29" name="文本框 28"/>
            <p:cNvSpPr txBox="1"/>
            <p:nvPr/>
          </p:nvSpPr>
          <p:spPr>
            <a:xfrm>
              <a:off x="3247352" y="3720144"/>
              <a:ext cx="2743788" cy="400110"/>
            </a:xfrm>
            <a:prstGeom prst="rect">
              <a:avLst/>
            </a:prstGeom>
            <a:noFill/>
          </p:spPr>
          <p:txBody>
            <a:bodyPr wrap="square" rtlCol="0">
              <a:spAutoFit/>
            </a:bodyPr>
            <a:lstStyle/>
            <a:p>
              <a:pPr algn="r">
                <a:lnSpc>
                  <a:spcPct val="125000"/>
                </a:lnSpc>
              </a:pPr>
              <a:r>
                <a:rPr lang="en-US" altLang="zh-CN" sz="1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a:t>
              </a:r>
              <a:r>
                <a:rPr lang="en-US" altLang="zh-CN" sz="16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uXuan</a:t>
              </a:r>
              <a:r>
                <a:rPr lang="en-US" altLang="zh-CN" sz="1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6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DiaoBao</a:t>
              </a:r>
              <a:r>
                <a:rPr lang="en-US" altLang="zh-CN" sz="1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Scheme</a:t>
              </a:r>
              <a:endParaRPr lang="zh-CN" altLang="en-US" sz="1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0" name="组合 29"/>
          <p:cNvGrpSpPr/>
          <p:nvPr/>
        </p:nvGrpSpPr>
        <p:grpSpPr>
          <a:xfrm>
            <a:off x="418133" y="2523293"/>
            <a:ext cx="1224000" cy="1223998"/>
            <a:chOff x="222586" y="2787385"/>
            <a:chExt cx="1224000" cy="1223998"/>
          </a:xfrm>
        </p:grpSpPr>
        <p:sp>
          <p:nvSpPr>
            <p:cNvPr id="31" name="椭圆 30"/>
            <p:cNvSpPr/>
            <p:nvPr/>
          </p:nvSpPr>
          <p:spPr>
            <a:xfrm>
              <a:off x="222586" y="2787385"/>
              <a:ext cx="1224000" cy="1223998"/>
            </a:xfrm>
            <a:prstGeom prst="ellipse">
              <a:avLst/>
            </a:prstGeom>
            <a:solidFill>
              <a:srgbClr val="004F8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5"/>
            <p:cNvSpPr>
              <a:spLocks noEditPoints="1"/>
            </p:cNvSpPr>
            <p:nvPr/>
          </p:nvSpPr>
          <p:spPr bwMode="auto">
            <a:xfrm>
              <a:off x="446632" y="3034538"/>
              <a:ext cx="775907" cy="729691"/>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1790027" y="2529253"/>
            <a:ext cx="1224000" cy="1223998"/>
            <a:chOff x="1734969" y="2787385"/>
            <a:chExt cx="1224000" cy="1223998"/>
          </a:xfrm>
        </p:grpSpPr>
        <p:sp>
          <p:nvSpPr>
            <p:cNvPr id="34" name="椭圆 33"/>
            <p:cNvSpPr/>
            <p:nvPr/>
          </p:nvSpPr>
          <p:spPr>
            <a:xfrm>
              <a:off x="1734969" y="2787385"/>
              <a:ext cx="1224000" cy="1223998"/>
            </a:xfrm>
            <a:prstGeom prst="ellipse">
              <a:avLst/>
            </a:prstGeom>
            <a:solidFill>
              <a:srgbClr val="004F8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9"/>
            <p:cNvSpPr>
              <a:spLocks noEditPoints="1"/>
            </p:cNvSpPr>
            <p:nvPr/>
          </p:nvSpPr>
          <p:spPr bwMode="auto">
            <a:xfrm>
              <a:off x="1945451" y="3091502"/>
              <a:ext cx="803035" cy="615763"/>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698352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nodeType="withEffect">
                                  <p:stCondLst>
                                    <p:cond delay="4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nodeType="withEffect">
                                  <p:stCondLst>
                                    <p:cond delay="4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255733"/>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论文背景</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30"/>
            <a:ext cx="1" cy="230732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2.2 </a:t>
            </a:r>
            <a:r>
              <a:rPr lang="zh-CN" altLang="en-US" sz="2400" b="1" dirty="0" smtClean="0">
                <a:latin typeface="微软雅黑" panose="020B0503020204020204" pitchFamily="34" charset="-122"/>
                <a:ea typeface="微软雅黑" panose="020B0503020204020204" pitchFamily="34" charset="-122"/>
              </a:rPr>
              <a:t>选题意义</a:t>
            </a:r>
            <a:endParaRPr lang="zh-CN" altLang="en-US" sz="2400" b="1" dirty="0">
              <a:latin typeface="微软雅黑" panose="020B0503020204020204" pitchFamily="34" charset="-122"/>
              <a:ea typeface="微软雅黑" panose="020B0503020204020204" pitchFamily="34" charset="-122"/>
            </a:endParaRPr>
          </a:p>
        </p:txBody>
      </p:sp>
      <p:sp>
        <p:nvSpPr>
          <p:cNvPr id="22" name="TextBox 17"/>
          <p:cNvSpPr txBox="1">
            <a:spLocks noChangeArrowheads="1"/>
          </p:cNvSpPr>
          <p:nvPr/>
        </p:nvSpPr>
        <p:spPr bwMode="auto">
          <a:xfrm>
            <a:off x="2644791" y="1214629"/>
            <a:ext cx="9393870" cy="139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点击此处输入文字内容点击此处输入文字内容点击此处输入文字点击此处输入文字内容点击此处输入文字内容点击此处输入文字点击此处输入文字内容点击此处输入文字内容点击此处输入</a:t>
            </a:r>
            <a:r>
              <a:rPr lang="zh-CN" altLang="en-US" sz="2000" dirty="0" smtClean="0">
                <a:latin typeface="微软雅黑" panose="020B0503020204020204" pitchFamily="34" charset="-122"/>
                <a:ea typeface="微软雅黑" panose="020B0503020204020204" pitchFamily="34" charset="-122"/>
              </a:rPr>
              <a:t>文字</a:t>
            </a:r>
            <a:endParaRPr lang="zh-CN" altLang="en-US" sz="200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58698" y="2611418"/>
            <a:ext cx="922021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2758699" y="3005318"/>
            <a:ext cx="2973416" cy="3386557"/>
            <a:chOff x="1423929" y="2798990"/>
            <a:chExt cx="3227991" cy="3386557"/>
          </a:xfrm>
        </p:grpSpPr>
        <p:grpSp>
          <p:nvGrpSpPr>
            <p:cNvPr id="26" name="组合 25"/>
            <p:cNvGrpSpPr/>
            <p:nvPr/>
          </p:nvGrpSpPr>
          <p:grpSpPr>
            <a:xfrm>
              <a:off x="1423929" y="2798990"/>
              <a:ext cx="3163123" cy="3369581"/>
              <a:chOff x="1446958" y="2798990"/>
              <a:chExt cx="1307398" cy="3148013"/>
            </a:xfrm>
          </p:grpSpPr>
          <p:sp>
            <p:nvSpPr>
              <p:cNvPr id="29" name="矩形 28"/>
              <p:cNvSpPr/>
              <p:nvPr/>
            </p:nvSpPr>
            <p:spPr>
              <a:xfrm>
                <a:off x="1452958" y="3097440"/>
                <a:ext cx="1247775" cy="1730375"/>
              </a:xfrm>
              <a:prstGeom prst="rect">
                <a:avLst/>
              </a:prstGeom>
              <a:solidFill>
                <a:srgbClr val="004F8A"/>
              </a:solidFill>
              <a:ln w="25400" cap="flat" cmpd="sng" algn="ctr">
                <a:solidFill>
                  <a:schemeClr val="bg1"/>
                </a:solidFill>
                <a:prstDash val="solid"/>
              </a:ln>
              <a:effectLst>
                <a:outerShdw blurRad="50800" dist="38100" algn="l" rotWithShape="0">
                  <a:prstClr val="black">
                    <a:alpha val="40000"/>
                  </a:prstClr>
                </a:outerShdw>
              </a:effectLst>
            </p:spPr>
            <p:txBody>
              <a:bodyPr tIns="46800" bIns="216000" anchor="ctr"/>
              <a:lstStyle/>
              <a:p>
                <a:pPr algn="ctr">
                  <a:defRPr/>
                </a:pPr>
                <a:endParaRPr lang="en-US" sz="36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itchFamily="18" charset="0"/>
                  <a:sym typeface="Arial" panose="020B0604020202020204" pitchFamily="34" charset="0"/>
                </a:endParaRPr>
              </a:p>
            </p:txBody>
          </p:sp>
          <p:sp>
            <p:nvSpPr>
              <p:cNvPr id="30" name="矩形 1"/>
              <p:cNvSpPr/>
              <p:nvPr/>
            </p:nvSpPr>
            <p:spPr>
              <a:xfrm>
                <a:off x="1446958" y="2798990"/>
                <a:ext cx="1307398" cy="3148013"/>
              </a:xfrm>
              <a:custGeom>
                <a:avLst/>
                <a:gdLst>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1322678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74279 h 4536504"/>
                  <a:gd name="connsiteX8" fmla="*/ 0 w 1944216"/>
                  <a:gd name="connsiteY8" fmla="*/ 466487 h 4536504"/>
                  <a:gd name="connsiteX9" fmla="*/ 0 w 1944216"/>
                  <a:gd name="connsiteY9" fmla="*/ 0 h 4536504"/>
                  <a:gd name="connsiteX0" fmla="*/ 1944216 w 1962224"/>
                  <a:gd name="connsiteY0" fmla="*/ 1887118 h 4536504"/>
                  <a:gd name="connsiteX1" fmla="*/ 1944216 w 1962224"/>
                  <a:gd name="connsiteY1" fmla="*/ 4536504 h 4536504"/>
                  <a:gd name="connsiteX2" fmla="*/ 0 w 1962224"/>
                  <a:gd name="connsiteY2" fmla="*/ 4536504 h 4536504"/>
                  <a:gd name="connsiteX3" fmla="*/ 0 w 1962224"/>
                  <a:gd name="connsiteY3" fmla="*/ 2127281 h 4536504"/>
                  <a:gd name="connsiteX4" fmla="*/ 1944216 w 1962224"/>
                  <a:gd name="connsiteY4" fmla="*/ 1887118 h 4536504"/>
                  <a:gd name="connsiteX5" fmla="*/ 0 w 1962224"/>
                  <a:gd name="connsiteY5" fmla="*/ 0 h 4536504"/>
                  <a:gd name="connsiteX6" fmla="*/ 1944216 w 1962224"/>
                  <a:gd name="connsiteY6" fmla="*/ 0 h 4536504"/>
                  <a:gd name="connsiteX7" fmla="*/ 1962224 w 1962224"/>
                  <a:gd name="connsiteY7" fmla="*/ 716112 h 4536504"/>
                  <a:gd name="connsiteX8" fmla="*/ 0 w 1962224"/>
                  <a:gd name="connsiteY8" fmla="*/ 466487 h 4536504"/>
                  <a:gd name="connsiteX9" fmla="*/ 0 w 1962224"/>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757943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11531 h 4536504"/>
                  <a:gd name="connsiteX8" fmla="*/ 0 w 1944216"/>
                  <a:gd name="connsiteY8" fmla="*/ 466487 h 4536504"/>
                  <a:gd name="connsiteX9" fmla="*/ 0 w 1944216"/>
                  <a:gd name="connsiteY9" fmla="*/ 0 h 4536504"/>
                  <a:gd name="connsiteX0" fmla="*/ 1953220 w 1953220"/>
                  <a:gd name="connsiteY0" fmla="*/ 1113223 h 4536504"/>
                  <a:gd name="connsiteX1" fmla="*/ 1944216 w 1953220"/>
                  <a:gd name="connsiteY1" fmla="*/ 4536504 h 4536504"/>
                  <a:gd name="connsiteX2" fmla="*/ 0 w 1953220"/>
                  <a:gd name="connsiteY2" fmla="*/ 4536504 h 4536504"/>
                  <a:gd name="connsiteX3" fmla="*/ 0 w 1953220"/>
                  <a:gd name="connsiteY3" fmla="*/ 2127281 h 4536504"/>
                  <a:gd name="connsiteX4" fmla="*/ 1953220 w 1953220"/>
                  <a:gd name="connsiteY4" fmla="*/ 1113223 h 4536504"/>
                  <a:gd name="connsiteX5" fmla="*/ 0 w 1953220"/>
                  <a:gd name="connsiteY5" fmla="*/ 0 h 4536504"/>
                  <a:gd name="connsiteX6" fmla="*/ 1944216 w 1953220"/>
                  <a:gd name="connsiteY6" fmla="*/ 0 h 4536504"/>
                  <a:gd name="connsiteX7" fmla="*/ 1944216 w 1953220"/>
                  <a:gd name="connsiteY7" fmla="*/ 611531 h 4536504"/>
                  <a:gd name="connsiteX8" fmla="*/ 0 w 1953220"/>
                  <a:gd name="connsiteY8" fmla="*/ 466487 h 4536504"/>
                  <a:gd name="connsiteX9" fmla="*/ 0 w 1953220"/>
                  <a:gd name="connsiteY9" fmla="*/ 0 h 4536504"/>
                  <a:gd name="connsiteX0" fmla="*/ 1962224 w 1962224"/>
                  <a:gd name="connsiteY0" fmla="*/ 1113223 h 4536504"/>
                  <a:gd name="connsiteX1" fmla="*/ 1953220 w 1962224"/>
                  <a:gd name="connsiteY1" fmla="*/ 4536504 h 4536504"/>
                  <a:gd name="connsiteX2" fmla="*/ 9004 w 1962224"/>
                  <a:gd name="connsiteY2" fmla="*/ 4536504 h 4536504"/>
                  <a:gd name="connsiteX3" fmla="*/ 0 w 1962224"/>
                  <a:gd name="connsiteY3" fmla="*/ 1708959 h 4536504"/>
                  <a:gd name="connsiteX4" fmla="*/ 1962224 w 1962224"/>
                  <a:gd name="connsiteY4" fmla="*/ 1113223 h 4536504"/>
                  <a:gd name="connsiteX5" fmla="*/ 9004 w 1962224"/>
                  <a:gd name="connsiteY5" fmla="*/ 0 h 4536504"/>
                  <a:gd name="connsiteX6" fmla="*/ 1953220 w 1962224"/>
                  <a:gd name="connsiteY6" fmla="*/ 0 h 4536504"/>
                  <a:gd name="connsiteX7" fmla="*/ 1953220 w 1962224"/>
                  <a:gd name="connsiteY7" fmla="*/ 611531 h 4536504"/>
                  <a:gd name="connsiteX8" fmla="*/ 9004 w 1962224"/>
                  <a:gd name="connsiteY8" fmla="*/ 466487 h 4536504"/>
                  <a:gd name="connsiteX9" fmla="*/ 9004 w 1962224"/>
                  <a:gd name="connsiteY9" fmla="*/ 0 h 453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224" h="4536504">
                    <a:moveTo>
                      <a:pt x="1962224" y="1113223"/>
                    </a:moveTo>
                    <a:cubicBezTo>
                      <a:pt x="1959223" y="2254317"/>
                      <a:pt x="1956221" y="3395410"/>
                      <a:pt x="1953220" y="4536504"/>
                    </a:cubicBezTo>
                    <a:lnTo>
                      <a:pt x="9004" y="4536504"/>
                    </a:lnTo>
                    <a:cubicBezTo>
                      <a:pt x="6003" y="3593989"/>
                      <a:pt x="3001" y="2651474"/>
                      <a:pt x="0" y="1708959"/>
                    </a:cubicBezTo>
                    <a:lnTo>
                      <a:pt x="1962224" y="1113223"/>
                    </a:lnTo>
                    <a:close/>
                    <a:moveTo>
                      <a:pt x="9004" y="0"/>
                    </a:moveTo>
                    <a:lnTo>
                      <a:pt x="1953220" y="0"/>
                    </a:lnTo>
                    <a:lnTo>
                      <a:pt x="1953220" y="611531"/>
                    </a:lnTo>
                    <a:lnTo>
                      <a:pt x="9004" y="466487"/>
                    </a:lnTo>
                    <a:lnTo>
                      <a:pt x="9004" y="0"/>
                    </a:lnTo>
                    <a:close/>
                  </a:path>
                </a:pathLst>
              </a:custGeom>
              <a:solidFill>
                <a:srgbClr val="394659"/>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tIns="2016000" bIns="0" anchor="ctr"/>
              <a:lstStyle/>
              <a:p>
                <a:pPr algn="ctr">
                  <a:lnSpc>
                    <a:spcPct val="130000"/>
                  </a:lnSpc>
                  <a:defRPr/>
                </a:pPr>
                <a:endParaRPr lang="zh-CN" altLang="en-US" sz="1400" kern="0" dirty="0">
                  <a:solidFill>
                    <a:schemeClr val="bg1"/>
                  </a:solidFill>
                  <a:latin typeface="幼圆" panose="02010509060101010101" pitchFamily="49" charset="-122"/>
                  <a:ea typeface="幼圆" panose="02010509060101010101" pitchFamily="49" charset="-122"/>
                  <a:cs typeface="Arial" pitchFamily="34" charset="0"/>
                </a:endParaRPr>
              </a:p>
            </p:txBody>
          </p:sp>
        </p:grpSp>
        <p:sp>
          <p:nvSpPr>
            <p:cNvPr id="27" name="文本框 26"/>
            <p:cNvSpPr txBox="1"/>
            <p:nvPr/>
          </p:nvSpPr>
          <p:spPr>
            <a:xfrm>
              <a:off x="2724089" y="3237742"/>
              <a:ext cx="625492" cy="523220"/>
            </a:xfrm>
            <a:prstGeom prst="rect">
              <a:avLst/>
            </a:prstGeom>
            <a:noFill/>
          </p:spPr>
          <p:txBody>
            <a:bodyPr wrap="non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516834" y="4015722"/>
              <a:ext cx="3135086" cy="2169825"/>
            </a:xfrm>
            <a:prstGeom prst="rect">
              <a:avLst/>
            </a:prstGeom>
          </p:spPr>
          <p:txBody>
            <a:bodyPr wrap="square">
              <a:spAutoFit/>
            </a:bodyPr>
            <a:lstStyle/>
            <a:p>
              <a:pPr>
                <a:lnSpc>
                  <a:spcPct val="15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点击此处输入文字点击此处输入文字点击此处输入文字点击此处输入文字点击此处输入文字点击此处输入文字点击此处输入文字点击此处</a:t>
              </a:r>
            </a:p>
          </p:txBody>
        </p:sp>
      </p:grpSp>
      <p:grpSp>
        <p:nvGrpSpPr>
          <p:cNvPr id="31" name="组合 30"/>
          <p:cNvGrpSpPr/>
          <p:nvPr/>
        </p:nvGrpSpPr>
        <p:grpSpPr>
          <a:xfrm>
            <a:off x="5911972" y="3005318"/>
            <a:ext cx="2973416" cy="3386557"/>
            <a:chOff x="1423929" y="2798990"/>
            <a:chExt cx="3227991" cy="3386557"/>
          </a:xfrm>
        </p:grpSpPr>
        <p:grpSp>
          <p:nvGrpSpPr>
            <p:cNvPr id="32" name="组合 31"/>
            <p:cNvGrpSpPr/>
            <p:nvPr/>
          </p:nvGrpSpPr>
          <p:grpSpPr>
            <a:xfrm>
              <a:off x="1423929" y="2798990"/>
              <a:ext cx="3163123" cy="3369581"/>
              <a:chOff x="1446958" y="2798990"/>
              <a:chExt cx="1307398" cy="3148013"/>
            </a:xfrm>
          </p:grpSpPr>
          <p:sp>
            <p:nvSpPr>
              <p:cNvPr id="35" name="矩形 34"/>
              <p:cNvSpPr/>
              <p:nvPr/>
            </p:nvSpPr>
            <p:spPr>
              <a:xfrm>
                <a:off x="1452958" y="3097440"/>
                <a:ext cx="1247775" cy="1730375"/>
              </a:xfrm>
              <a:prstGeom prst="rect">
                <a:avLst/>
              </a:prstGeom>
              <a:solidFill>
                <a:srgbClr val="004F8A"/>
              </a:solidFill>
              <a:ln w="25400" cap="flat" cmpd="sng" algn="ctr">
                <a:solidFill>
                  <a:schemeClr val="bg1"/>
                </a:solidFill>
                <a:prstDash val="solid"/>
              </a:ln>
              <a:effectLst>
                <a:outerShdw blurRad="50800" dist="38100" algn="l" rotWithShape="0">
                  <a:prstClr val="black">
                    <a:alpha val="40000"/>
                  </a:prstClr>
                </a:outerShdw>
              </a:effectLst>
            </p:spPr>
            <p:txBody>
              <a:bodyPr tIns="46800" bIns="216000" anchor="ctr"/>
              <a:lstStyle/>
              <a:p>
                <a:pPr algn="ctr">
                  <a:defRPr/>
                </a:pPr>
                <a:endParaRPr lang="en-US" sz="36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itchFamily="18" charset="0"/>
                  <a:sym typeface="Arial" panose="020B0604020202020204" pitchFamily="34" charset="0"/>
                </a:endParaRPr>
              </a:p>
            </p:txBody>
          </p:sp>
          <p:sp>
            <p:nvSpPr>
              <p:cNvPr id="36" name="矩形 1"/>
              <p:cNvSpPr/>
              <p:nvPr/>
            </p:nvSpPr>
            <p:spPr>
              <a:xfrm>
                <a:off x="1446958" y="2798990"/>
                <a:ext cx="1307398" cy="3148013"/>
              </a:xfrm>
              <a:custGeom>
                <a:avLst/>
                <a:gdLst>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1322678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74279 h 4536504"/>
                  <a:gd name="connsiteX8" fmla="*/ 0 w 1944216"/>
                  <a:gd name="connsiteY8" fmla="*/ 466487 h 4536504"/>
                  <a:gd name="connsiteX9" fmla="*/ 0 w 1944216"/>
                  <a:gd name="connsiteY9" fmla="*/ 0 h 4536504"/>
                  <a:gd name="connsiteX0" fmla="*/ 1944216 w 1962224"/>
                  <a:gd name="connsiteY0" fmla="*/ 1887118 h 4536504"/>
                  <a:gd name="connsiteX1" fmla="*/ 1944216 w 1962224"/>
                  <a:gd name="connsiteY1" fmla="*/ 4536504 h 4536504"/>
                  <a:gd name="connsiteX2" fmla="*/ 0 w 1962224"/>
                  <a:gd name="connsiteY2" fmla="*/ 4536504 h 4536504"/>
                  <a:gd name="connsiteX3" fmla="*/ 0 w 1962224"/>
                  <a:gd name="connsiteY3" fmla="*/ 2127281 h 4536504"/>
                  <a:gd name="connsiteX4" fmla="*/ 1944216 w 1962224"/>
                  <a:gd name="connsiteY4" fmla="*/ 1887118 h 4536504"/>
                  <a:gd name="connsiteX5" fmla="*/ 0 w 1962224"/>
                  <a:gd name="connsiteY5" fmla="*/ 0 h 4536504"/>
                  <a:gd name="connsiteX6" fmla="*/ 1944216 w 1962224"/>
                  <a:gd name="connsiteY6" fmla="*/ 0 h 4536504"/>
                  <a:gd name="connsiteX7" fmla="*/ 1962224 w 1962224"/>
                  <a:gd name="connsiteY7" fmla="*/ 716112 h 4536504"/>
                  <a:gd name="connsiteX8" fmla="*/ 0 w 1962224"/>
                  <a:gd name="connsiteY8" fmla="*/ 466487 h 4536504"/>
                  <a:gd name="connsiteX9" fmla="*/ 0 w 1962224"/>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757943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11531 h 4536504"/>
                  <a:gd name="connsiteX8" fmla="*/ 0 w 1944216"/>
                  <a:gd name="connsiteY8" fmla="*/ 466487 h 4536504"/>
                  <a:gd name="connsiteX9" fmla="*/ 0 w 1944216"/>
                  <a:gd name="connsiteY9" fmla="*/ 0 h 4536504"/>
                  <a:gd name="connsiteX0" fmla="*/ 1953220 w 1953220"/>
                  <a:gd name="connsiteY0" fmla="*/ 1113223 h 4536504"/>
                  <a:gd name="connsiteX1" fmla="*/ 1944216 w 1953220"/>
                  <a:gd name="connsiteY1" fmla="*/ 4536504 h 4536504"/>
                  <a:gd name="connsiteX2" fmla="*/ 0 w 1953220"/>
                  <a:gd name="connsiteY2" fmla="*/ 4536504 h 4536504"/>
                  <a:gd name="connsiteX3" fmla="*/ 0 w 1953220"/>
                  <a:gd name="connsiteY3" fmla="*/ 2127281 h 4536504"/>
                  <a:gd name="connsiteX4" fmla="*/ 1953220 w 1953220"/>
                  <a:gd name="connsiteY4" fmla="*/ 1113223 h 4536504"/>
                  <a:gd name="connsiteX5" fmla="*/ 0 w 1953220"/>
                  <a:gd name="connsiteY5" fmla="*/ 0 h 4536504"/>
                  <a:gd name="connsiteX6" fmla="*/ 1944216 w 1953220"/>
                  <a:gd name="connsiteY6" fmla="*/ 0 h 4536504"/>
                  <a:gd name="connsiteX7" fmla="*/ 1944216 w 1953220"/>
                  <a:gd name="connsiteY7" fmla="*/ 611531 h 4536504"/>
                  <a:gd name="connsiteX8" fmla="*/ 0 w 1953220"/>
                  <a:gd name="connsiteY8" fmla="*/ 466487 h 4536504"/>
                  <a:gd name="connsiteX9" fmla="*/ 0 w 1953220"/>
                  <a:gd name="connsiteY9" fmla="*/ 0 h 4536504"/>
                  <a:gd name="connsiteX0" fmla="*/ 1962224 w 1962224"/>
                  <a:gd name="connsiteY0" fmla="*/ 1113223 h 4536504"/>
                  <a:gd name="connsiteX1" fmla="*/ 1953220 w 1962224"/>
                  <a:gd name="connsiteY1" fmla="*/ 4536504 h 4536504"/>
                  <a:gd name="connsiteX2" fmla="*/ 9004 w 1962224"/>
                  <a:gd name="connsiteY2" fmla="*/ 4536504 h 4536504"/>
                  <a:gd name="connsiteX3" fmla="*/ 0 w 1962224"/>
                  <a:gd name="connsiteY3" fmla="*/ 1708959 h 4536504"/>
                  <a:gd name="connsiteX4" fmla="*/ 1962224 w 1962224"/>
                  <a:gd name="connsiteY4" fmla="*/ 1113223 h 4536504"/>
                  <a:gd name="connsiteX5" fmla="*/ 9004 w 1962224"/>
                  <a:gd name="connsiteY5" fmla="*/ 0 h 4536504"/>
                  <a:gd name="connsiteX6" fmla="*/ 1953220 w 1962224"/>
                  <a:gd name="connsiteY6" fmla="*/ 0 h 4536504"/>
                  <a:gd name="connsiteX7" fmla="*/ 1953220 w 1962224"/>
                  <a:gd name="connsiteY7" fmla="*/ 611531 h 4536504"/>
                  <a:gd name="connsiteX8" fmla="*/ 9004 w 1962224"/>
                  <a:gd name="connsiteY8" fmla="*/ 466487 h 4536504"/>
                  <a:gd name="connsiteX9" fmla="*/ 9004 w 1962224"/>
                  <a:gd name="connsiteY9" fmla="*/ 0 h 453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224" h="4536504">
                    <a:moveTo>
                      <a:pt x="1962224" y="1113223"/>
                    </a:moveTo>
                    <a:cubicBezTo>
                      <a:pt x="1959223" y="2254317"/>
                      <a:pt x="1956221" y="3395410"/>
                      <a:pt x="1953220" y="4536504"/>
                    </a:cubicBezTo>
                    <a:lnTo>
                      <a:pt x="9004" y="4536504"/>
                    </a:lnTo>
                    <a:cubicBezTo>
                      <a:pt x="6003" y="3593989"/>
                      <a:pt x="3001" y="2651474"/>
                      <a:pt x="0" y="1708959"/>
                    </a:cubicBezTo>
                    <a:lnTo>
                      <a:pt x="1962224" y="1113223"/>
                    </a:lnTo>
                    <a:close/>
                    <a:moveTo>
                      <a:pt x="9004" y="0"/>
                    </a:moveTo>
                    <a:lnTo>
                      <a:pt x="1953220" y="0"/>
                    </a:lnTo>
                    <a:lnTo>
                      <a:pt x="1953220" y="611531"/>
                    </a:lnTo>
                    <a:lnTo>
                      <a:pt x="9004" y="466487"/>
                    </a:lnTo>
                    <a:lnTo>
                      <a:pt x="9004" y="0"/>
                    </a:lnTo>
                    <a:close/>
                  </a:path>
                </a:pathLst>
              </a:custGeom>
              <a:solidFill>
                <a:srgbClr val="394659"/>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tIns="2016000" bIns="0" anchor="ctr"/>
              <a:lstStyle/>
              <a:p>
                <a:pPr algn="ctr">
                  <a:lnSpc>
                    <a:spcPct val="130000"/>
                  </a:lnSpc>
                  <a:defRPr/>
                </a:pPr>
                <a:endParaRPr lang="zh-CN" altLang="en-US" sz="1400" kern="0" dirty="0">
                  <a:solidFill>
                    <a:schemeClr val="bg1"/>
                  </a:solidFill>
                  <a:latin typeface="幼圆" panose="02010509060101010101" pitchFamily="49" charset="-122"/>
                  <a:ea typeface="幼圆" panose="02010509060101010101" pitchFamily="49" charset="-122"/>
                  <a:cs typeface="Arial" pitchFamily="34" charset="0"/>
                </a:endParaRPr>
              </a:p>
            </p:txBody>
          </p:sp>
        </p:grpSp>
        <p:sp>
          <p:nvSpPr>
            <p:cNvPr id="33" name="文本框 32"/>
            <p:cNvSpPr txBox="1"/>
            <p:nvPr/>
          </p:nvSpPr>
          <p:spPr>
            <a:xfrm>
              <a:off x="2724089" y="3237742"/>
              <a:ext cx="679045" cy="523220"/>
            </a:xfrm>
            <a:prstGeom prst="rect">
              <a:avLst/>
            </a:prstGeom>
            <a:noFill/>
          </p:spPr>
          <p:txBody>
            <a:bodyPr wrap="non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1516834" y="4015722"/>
              <a:ext cx="3135086" cy="2169825"/>
            </a:xfrm>
            <a:prstGeom prst="rect">
              <a:avLst/>
            </a:prstGeom>
          </p:spPr>
          <p:txBody>
            <a:bodyPr wrap="square">
              <a:spAutoFit/>
            </a:bodyPr>
            <a:lstStyle/>
            <a:p>
              <a:pPr>
                <a:lnSpc>
                  <a:spcPct val="15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点击此处输入文字点击此处输入文字点击此处输入文字点击此处输入文字点击此处输入文字点击此处输入文字点击此处输入文字点击此处</a:t>
              </a:r>
            </a:p>
          </p:txBody>
        </p:sp>
      </p:grpSp>
      <p:grpSp>
        <p:nvGrpSpPr>
          <p:cNvPr id="37" name="组合 36"/>
          <p:cNvGrpSpPr/>
          <p:nvPr/>
        </p:nvGrpSpPr>
        <p:grpSpPr>
          <a:xfrm>
            <a:off x="9065245" y="3005318"/>
            <a:ext cx="2973416" cy="3386557"/>
            <a:chOff x="1423929" y="2798990"/>
            <a:chExt cx="3227991" cy="3386557"/>
          </a:xfrm>
        </p:grpSpPr>
        <p:grpSp>
          <p:nvGrpSpPr>
            <p:cNvPr id="38" name="组合 37"/>
            <p:cNvGrpSpPr/>
            <p:nvPr/>
          </p:nvGrpSpPr>
          <p:grpSpPr>
            <a:xfrm>
              <a:off x="1423929" y="2798990"/>
              <a:ext cx="3163123" cy="3369581"/>
              <a:chOff x="1446958" y="2798990"/>
              <a:chExt cx="1307398" cy="3148013"/>
            </a:xfrm>
          </p:grpSpPr>
          <p:sp>
            <p:nvSpPr>
              <p:cNvPr id="41" name="矩形 40"/>
              <p:cNvSpPr/>
              <p:nvPr/>
            </p:nvSpPr>
            <p:spPr>
              <a:xfrm>
                <a:off x="1452958" y="3097440"/>
                <a:ext cx="1247775" cy="1730375"/>
              </a:xfrm>
              <a:prstGeom prst="rect">
                <a:avLst/>
              </a:prstGeom>
              <a:solidFill>
                <a:srgbClr val="004F8A"/>
              </a:solidFill>
              <a:ln w="25400" cap="flat" cmpd="sng" algn="ctr">
                <a:solidFill>
                  <a:schemeClr val="bg1"/>
                </a:solidFill>
                <a:prstDash val="solid"/>
              </a:ln>
              <a:effectLst>
                <a:outerShdw blurRad="50800" dist="38100" algn="l" rotWithShape="0">
                  <a:prstClr val="black">
                    <a:alpha val="40000"/>
                  </a:prstClr>
                </a:outerShdw>
              </a:effectLst>
            </p:spPr>
            <p:txBody>
              <a:bodyPr tIns="46800" bIns="216000" anchor="ctr"/>
              <a:lstStyle/>
              <a:p>
                <a:pPr algn="ctr">
                  <a:defRPr/>
                </a:pPr>
                <a:endParaRPr lang="en-US" sz="36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itchFamily="18" charset="0"/>
                  <a:sym typeface="Arial" panose="020B0604020202020204" pitchFamily="34" charset="0"/>
                </a:endParaRPr>
              </a:p>
            </p:txBody>
          </p:sp>
          <p:sp>
            <p:nvSpPr>
              <p:cNvPr id="42" name="矩形 1"/>
              <p:cNvSpPr/>
              <p:nvPr/>
            </p:nvSpPr>
            <p:spPr>
              <a:xfrm>
                <a:off x="1446958" y="2798990"/>
                <a:ext cx="1307398" cy="3148013"/>
              </a:xfrm>
              <a:custGeom>
                <a:avLst/>
                <a:gdLst>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1322678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74279 h 4536504"/>
                  <a:gd name="connsiteX8" fmla="*/ 0 w 1944216"/>
                  <a:gd name="connsiteY8" fmla="*/ 466487 h 4536504"/>
                  <a:gd name="connsiteX9" fmla="*/ 0 w 1944216"/>
                  <a:gd name="connsiteY9" fmla="*/ 0 h 4536504"/>
                  <a:gd name="connsiteX0" fmla="*/ 1944216 w 1962224"/>
                  <a:gd name="connsiteY0" fmla="*/ 1887118 h 4536504"/>
                  <a:gd name="connsiteX1" fmla="*/ 1944216 w 1962224"/>
                  <a:gd name="connsiteY1" fmla="*/ 4536504 h 4536504"/>
                  <a:gd name="connsiteX2" fmla="*/ 0 w 1962224"/>
                  <a:gd name="connsiteY2" fmla="*/ 4536504 h 4536504"/>
                  <a:gd name="connsiteX3" fmla="*/ 0 w 1962224"/>
                  <a:gd name="connsiteY3" fmla="*/ 2127281 h 4536504"/>
                  <a:gd name="connsiteX4" fmla="*/ 1944216 w 1962224"/>
                  <a:gd name="connsiteY4" fmla="*/ 1887118 h 4536504"/>
                  <a:gd name="connsiteX5" fmla="*/ 0 w 1962224"/>
                  <a:gd name="connsiteY5" fmla="*/ 0 h 4536504"/>
                  <a:gd name="connsiteX6" fmla="*/ 1944216 w 1962224"/>
                  <a:gd name="connsiteY6" fmla="*/ 0 h 4536504"/>
                  <a:gd name="connsiteX7" fmla="*/ 1962224 w 1962224"/>
                  <a:gd name="connsiteY7" fmla="*/ 716112 h 4536504"/>
                  <a:gd name="connsiteX8" fmla="*/ 0 w 1962224"/>
                  <a:gd name="connsiteY8" fmla="*/ 466487 h 4536504"/>
                  <a:gd name="connsiteX9" fmla="*/ 0 w 1962224"/>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757943 h 4536504"/>
                  <a:gd name="connsiteX8" fmla="*/ 0 w 1944216"/>
                  <a:gd name="connsiteY8" fmla="*/ 466487 h 4536504"/>
                  <a:gd name="connsiteX9" fmla="*/ 0 w 1944216"/>
                  <a:gd name="connsiteY9" fmla="*/ 0 h 4536504"/>
                  <a:gd name="connsiteX0" fmla="*/ 1944216 w 1944216"/>
                  <a:gd name="connsiteY0" fmla="*/ 1887118 h 4536504"/>
                  <a:gd name="connsiteX1" fmla="*/ 1944216 w 1944216"/>
                  <a:gd name="connsiteY1" fmla="*/ 4536504 h 4536504"/>
                  <a:gd name="connsiteX2" fmla="*/ 0 w 1944216"/>
                  <a:gd name="connsiteY2" fmla="*/ 4536504 h 4536504"/>
                  <a:gd name="connsiteX3" fmla="*/ 0 w 1944216"/>
                  <a:gd name="connsiteY3" fmla="*/ 2127281 h 4536504"/>
                  <a:gd name="connsiteX4" fmla="*/ 1944216 w 1944216"/>
                  <a:gd name="connsiteY4" fmla="*/ 1887118 h 4536504"/>
                  <a:gd name="connsiteX5" fmla="*/ 0 w 1944216"/>
                  <a:gd name="connsiteY5" fmla="*/ 0 h 4536504"/>
                  <a:gd name="connsiteX6" fmla="*/ 1944216 w 1944216"/>
                  <a:gd name="connsiteY6" fmla="*/ 0 h 4536504"/>
                  <a:gd name="connsiteX7" fmla="*/ 1944216 w 1944216"/>
                  <a:gd name="connsiteY7" fmla="*/ 611531 h 4536504"/>
                  <a:gd name="connsiteX8" fmla="*/ 0 w 1944216"/>
                  <a:gd name="connsiteY8" fmla="*/ 466487 h 4536504"/>
                  <a:gd name="connsiteX9" fmla="*/ 0 w 1944216"/>
                  <a:gd name="connsiteY9" fmla="*/ 0 h 4536504"/>
                  <a:gd name="connsiteX0" fmla="*/ 1953220 w 1953220"/>
                  <a:gd name="connsiteY0" fmla="*/ 1113223 h 4536504"/>
                  <a:gd name="connsiteX1" fmla="*/ 1944216 w 1953220"/>
                  <a:gd name="connsiteY1" fmla="*/ 4536504 h 4536504"/>
                  <a:gd name="connsiteX2" fmla="*/ 0 w 1953220"/>
                  <a:gd name="connsiteY2" fmla="*/ 4536504 h 4536504"/>
                  <a:gd name="connsiteX3" fmla="*/ 0 w 1953220"/>
                  <a:gd name="connsiteY3" fmla="*/ 2127281 h 4536504"/>
                  <a:gd name="connsiteX4" fmla="*/ 1953220 w 1953220"/>
                  <a:gd name="connsiteY4" fmla="*/ 1113223 h 4536504"/>
                  <a:gd name="connsiteX5" fmla="*/ 0 w 1953220"/>
                  <a:gd name="connsiteY5" fmla="*/ 0 h 4536504"/>
                  <a:gd name="connsiteX6" fmla="*/ 1944216 w 1953220"/>
                  <a:gd name="connsiteY6" fmla="*/ 0 h 4536504"/>
                  <a:gd name="connsiteX7" fmla="*/ 1944216 w 1953220"/>
                  <a:gd name="connsiteY7" fmla="*/ 611531 h 4536504"/>
                  <a:gd name="connsiteX8" fmla="*/ 0 w 1953220"/>
                  <a:gd name="connsiteY8" fmla="*/ 466487 h 4536504"/>
                  <a:gd name="connsiteX9" fmla="*/ 0 w 1953220"/>
                  <a:gd name="connsiteY9" fmla="*/ 0 h 4536504"/>
                  <a:gd name="connsiteX0" fmla="*/ 1962224 w 1962224"/>
                  <a:gd name="connsiteY0" fmla="*/ 1113223 h 4536504"/>
                  <a:gd name="connsiteX1" fmla="*/ 1953220 w 1962224"/>
                  <a:gd name="connsiteY1" fmla="*/ 4536504 h 4536504"/>
                  <a:gd name="connsiteX2" fmla="*/ 9004 w 1962224"/>
                  <a:gd name="connsiteY2" fmla="*/ 4536504 h 4536504"/>
                  <a:gd name="connsiteX3" fmla="*/ 0 w 1962224"/>
                  <a:gd name="connsiteY3" fmla="*/ 1708959 h 4536504"/>
                  <a:gd name="connsiteX4" fmla="*/ 1962224 w 1962224"/>
                  <a:gd name="connsiteY4" fmla="*/ 1113223 h 4536504"/>
                  <a:gd name="connsiteX5" fmla="*/ 9004 w 1962224"/>
                  <a:gd name="connsiteY5" fmla="*/ 0 h 4536504"/>
                  <a:gd name="connsiteX6" fmla="*/ 1953220 w 1962224"/>
                  <a:gd name="connsiteY6" fmla="*/ 0 h 4536504"/>
                  <a:gd name="connsiteX7" fmla="*/ 1953220 w 1962224"/>
                  <a:gd name="connsiteY7" fmla="*/ 611531 h 4536504"/>
                  <a:gd name="connsiteX8" fmla="*/ 9004 w 1962224"/>
                  <a:gd name="connsiteY8" fmla="*/ 466487 h 4536504"/>
                  <a:gd name="connsiteX9" fmla="*/ 9004 w 1962224"/>
                  <a:gd name="connsiteY9" fmla="*/ 0 h 453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224" h="4536504">
                    <a:moveTo>
                      <a:pt x="1962224" y="1113223"/>
                    </a:moveTo>
                    <a:cubicBezTo>
                      <a:pt x="1959223" y="2254317"/>
                      <a:pt x="1956221" y="3395410"/>
                      <a:pt x="1953220" y="4536504"/>
                    </a:cubicBezTo>
                    <a:lnTo>
                      <a:pt x="9004" y="4536504"/>
                    </a:lnTo>
                    <a:cubicBezTo>
                      <a:pt x="6003" y="3593989"/>
                      <a:pt x="3001" y="2651474"/>
                      <a:pt x="0" y="1708959"/>
                    </a:cubicBezTo>
                    <a:lnTo>
                      <a:pt x="1962224" y="1113223"/>
                    </a:lnTo>
                    <a:close/>
                    <a:moveTo>
                      <a:pt x="9004" y="0"/>
                    </a:moveTo>
                    <a:lnTo>
                      <a:pt x="1953220" y="0"/>
                    </a:lnTo>
                    <a:lnTo>
                      <a:pt x="1953220" y="611531"/>
                    </a:lnTo>
                    <a:lnTo>
                      <a:pt x="9004" y="466487"/>
                    </a:lnTo>
                    <a:lnTo>
                      <a:pt x="9004" y="0"/>
                    </a:lnTo>
                    <a:close/>
                  </a:path>
                </a:pathLst>
              </a:custGeom>
              <a:solidFill>
                <a:srgbClr val="394659"/>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tIns="2016000" bIns="0" anchor="ctr"/>
              <a:lstStyle/>
              <a:p>
                <a:pPr algn="ctr">
                  <a:lnSpc>
                    <a:spcPct val="130000"/>
                  </a:lnSpc>
                  <a:defRPr/>
                </a:pPr>
                <a:endParaRPr lang="zh-CN" altLang="en-US" sz="1400" kern="0" dirty="0">
                  <a:solidFill>
                    <a:schemeClr val="bg1"/>
                  </a:solidFill>
                  <a:latin typeface="幼圆" panose="02010509060101010101" pitchFamily="49" charset="-122"/>
                  <a:ea typeface="幼圆" panose="02010509060101010101" pitchFamily="49" charset="-122"/>
                  <a:cs typeface="Arial" pitchFamily="34" charset="0"/>
                </a:endParaRPr>
              </a:p>
            </p:txBody>
          </p:sp>
        </p:grpSp>
        <p:sp>
          <p:nvSpPr>
            <p:cNvPr id="39" name="文本框 38"/>
            <p:cNvSpPr txBox="1"/>
            <p:nvPr/>
          </p:nvSpPr>
          <p:spPr>
            <a:xfrm>
              <a:off x="2724089" y="3237742"/>
              <a:ext cx="679045" cy="523220"/>
            </a:xfrm>
            <a:prstGeom prst="rect">
              <a:avLst/>
            </a:prstGeom>
            <a:noFill/>
          </p:spPr>
          <p:txBody>
            <a:bodyPr wrap="non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1516834" y="4015722"/>
              <a:ext cx="3135086" cy="2169825"/>
            </a:xfrm>
            <a:prstGeom prst="rect">
              <a:avLst/>
            </a:prstGeom>
          </p:spPr>
          <p:txBody>
            <a:bodyPr wrap="square">
              <a:spAutoFit/>
            </a:bodyPr>
            <a:lstStyle/>
            <a:p>
              <a:pPr>
                <a:lnSpc>
                  <a:spcPct val="15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点击此处输入文字点击此处输入文字点击此处输入文字点击此处输入文字点击此处输入文字点击此处输入文字点击此处输入文字点击此处</a:t>
              </a:r>
            </a:p>
          </p:txBody>
        </p:sp>
      </p:grpSp>
    </p:spTree>
    <p:extLst>
      <p:ext uri="{BB962C8B-B14F-4D97-AF65-F5344CB8AC3E}">
        <p14:creationId xmlns:p14="http://schemas.microsoft.com/office/powerpoint/2010/main" val="5196238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255733"/>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论文背景</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30"/>
            <a:ext cx="1" cy="230732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2.3 </a:t>
            </a:r>
            <a:r>
              <a:rPr lang="zh-CN" altLang="en-US" sz="2400" b="1" dirty="0" smtClean="0">
                <a:latin typeface="微软雅黑" panose="020B0503020204020204" pitchFamily="34" charset="-122"/>
                <a:ea typeface="微软雅黑" panose="020B0503020204020204" pitchFamily="34" charset="-122"/>
              </a:rPr>
              <a:t>研究目的</a:t>
            </a:r>
            <a:endParaRPr lang="zh-CN" altLang="en-US" sz="2400" b="1" dirty="0">
              <a:latin typeface="微软雅黑" panose="020B0503020204020204" pitchFamily="34" charset="-122"/>
              <a:ea typeface="微软雅黑" panose="020B0503020204020204" pitchFamily="34" charset="-122"/>
            </a:endParaRPr>
          </a:p>
        </p:txBody>
      </p:sp>
      <p:sp>
        <p:nvSpPr>
          <p:cNvPr id="22" name="TextBox 17"/>
          <p:cNvSpPr txBox="1">
            <a:spLocks noChangeArrowheads="1"/>
          </p:cNvSpPr>
          <p:nvPr/>
        </p:nvSpPr>
        <p:spPr bwMode="auto">
          <a:xfrm>
            <a:off x="3773761" y="1214629"/>
            <a:ext cx="8264899" cy="139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点击此处输入文字内容点击此处输入文字内容点击此处输入文字点击此处输入文字内容点击此处输入文字内容点击此处输入文字点击此处输入文字内容点击此处输入文字内容点击此处输入</a:t>
            </a:r>
            <a:r>
              <a:rPr lang="zh-CN" altLang="en-US" sz="2000" dirty="0" smtClean="0">
                <a:latin typeface="微软雅黑" panose="020B0503020204020204" pitchFamily="34" charset="-122"/>
                <a:ea typeface="微软雅黑" panose="020B0503020204020204" pitchFamily="34" charset="-122"/>
              </a:rPr>
              <a:t>文字</a:t>
            </a:r>
            <a:endParaRPr lang="zh-CN" altLang="en-US" sz="200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58698" y="2611418"/>
            <a:ext cx="922021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KSO_Shape"/>
          <p:cNvSpPr>
            <a:spLocks/>
          </p:cNvSpPr>
          <p:nvPr/>
        </p:nvSpPr>
        <p:spPr bwMode="auto">
          <a:xfrm>
            <a:off x="2442199" y="1146740"/>
            <a:ext cx="1331563" cy="1331563"/>
          </a:xfrm>
          <a:custGeom>
            <a:avLst/>
            <a:gdLst>
              <a:gd name="T0" fmla="*/ 1818595 w 3473450"/>
              <a:gd name="T1" fmla="*/ 3471632 h 3473450"/>
              <a:gd name="T2" fmla="*/ 2385333 w 3473450"/>
              <a:gd name="T3" fmla="*/ 3055772 h 3473450"/>
              <a:gd name="T4" fmla="*/ 1619956 w 3473450"/>
              <a:gd name="T5" fmla="*/ 3201664 h 3473450"/>
              <a:gd name="T6" fmla="*/ 1014153 w 3473450"/>
              <a:gd name="T7" fmla="*/ 3316196 h 3473450"/>
              <a:gd name="T8" fmla="*/ 2797307 w 3473450"/>
              <a:gd name="T9" fmla="*/ 3112258 h 3473450"/>
              <a:gd name="T10" fmla="*/ 2873256 w 3473450"/>
              <a:gd name="T11" fmla="*/ 2668111 h 3473450"/>
              <a:gd name="T12" fmla="*/ 805262 w 3473450"/>
              <a:gd name="T13" fmla="*/ 2872246 h 3473450"/>
              <a:gd name="T14" fmla="*/ 425491 w 3473450"/>
              <a:gd name="T15" fmla="*/ 2875198 h 3473450"/>
              <a:gd name="T16" fmla="*/ 2040619 w 3473450"/>
              <a:gd name="T17" fmla="*/ 3016188 h 3473450"/>
              <a:gd name="T18" fmla="*/ 1953987 w 3473450"/>
              <a:gd name="T19" fmla="*/ 2468207 h 3473450"/>
              <a:gd name="T20" fmla="*/ 1711326 w 3473450"/>
              <a:gd name="T21" fmla="*/ 2499105 h 3473450"/>
              <a:gd name="T22" fmla="*/ 1126439 w 3473450"/>
              <a:gd name="T23" fmla="*/ 2900776 h 3473450"/>
              <a:gd name="T24" fmla="*/ 2475820 w 3473450"/>
              <a:gd name="T25" fmla="*/ 2822843 h 3473450"/>
              <a:gd name="T26" fmla="*/ 1161086 w 3473450"/>
              <a:gd name="T27" fmla="*/ 2237840 h 3473450"/>
              <a:gd name="T28" fmla="*/ 815356 w 3473450"/>
              <a:gd name="T29" fmla="*/ 2673307 h 3473450"/>
              <a:gd name="T30" fmla="*/ 1812881 w 3473450"/>
              <a:gd name="T31" fmla="*/ 2339299 h 3473450"/>
              <a:gd name="T32" fmla="*/ 1551507 w 3473450"/>
              <a:gd name="T33" fmla="*/ 2314607 h 3473450"/>
              <a:gd name="T34" fmla="*/ 1892111 w 3473450"/>
              <a:gd name="T35" fmla="*/ 1886404 h 3473450"/>
              <a:gd name="T36" fmla="*/ 3472316 w 3473450"/>
              <a:gd name="T37" fmla="*/ 1805887 h 3473450"/>
              <a:gd name="T38" fmla="*/ 3016250 w 3473450"/>
              <a:gd name="T39" fmla="*/ 2460436 h 3473450"/>
              <a:gd name="T40" fmla="*/ 3206750 w 3473450"/>
              <a:gd name="T41" fmla="*/ 1778000 h 3473450"/>
              <a:gd name="T42" fmla="*/ 2900272 w 3473450"/>
              <a:gd name="T43" fmla="*/ 2348606 h 3473450"/>
              <a:gd name="T44" fmla="*/ 1949419 w 3473450"/>
              <a:gd name="T45" fmla="*/ 1778000 h 3473450"/>
              <a:gd name="T46" fmla="*/ 1533267 w 3473450"/>
              <a:gd name="T47" fmla="*/ 1806880 h 3473450"/>
              <a:gd name="T48" fmla="*/ 986519 w 3473450"/>
              <a:gd name="T49" fmla="*/ 1876615 h 3473450"/>
              <a:gd name="T50" fmla="*/ 503011 w 3473450"/>
              <a:gd name="T51" fmla="*/ 2188782 h 3473450"/>
              <a:gd name="T52" fmla="*/ 288472 w 3473450"/>
              <a:gd name="T53" fmla="*/ 1982958 h 3473450"/>
              <a:gd name="T54" fmla="*/ 134938 w 3473450"/>
              <a:gd name="T55" fmla="*/ 2406249 h 3473450"/>
              <a:gd name="T56" fmla="*/ 1784273 w 3473450"/>
              <a:gd name="T57" fmla="*/ 1606989 h 3473450"/>
              <a:gd name="T58" fmla="*/ 1866461 w 3473450"/>
              <a:gd name="T59" fmla="*/ 1784272 h 3473450"/>
              <a:gd name="T60" fmla="*/ 1689179 w 3473450"/>
              <a:gd name="T61" fmla="*/ 1866686 h 3473450"/>
              <a:gd name="T62" fmla="*/ 1606991 w 3473450"/>
              <a:gd name="T63" fmla="*/ 1689404 h 3473450"/>
              <a:gd name="T64" fmla="*/ 2318599 w 3473450"/>
              <a:gd name="T65" fmla="*/ 1559576 h 3473450"/>
              <a:gd name="T66" fmla="*/ 1130753 w 3473450"/>
              <a:gd name="T67" fmla="*/ 1708242 h 3473450"/>
              <a:gd name="T68" fmla="*/ 2257425 w 3473450"/>
              <a:gd name="T69" fmla="*/ 1422063 h 3473450"/>
              <a:gd name="T70" fmla="*/ 1337426 w 3473450"/>
              <a:gd name="T71" fmla="*/ 1280056 h 3473450"/>
              <a:gd name="T72" fmla="*/ 1763713 w 3473450"/>
              <a:gd name="T73" fmla="*/ 1128712 h 3473450"/>
              <a:gd name="T74" fmla="*/ 2929383 w 3473450"/>
              <a:gd name="T75" fmla="*/ 1184120 h 3473450"/>
              <a:gd name="T76" fmla="*/ 2499713 w 3473450"/>
              <a:gd name="T77" fmla="*/ 1691897 h 3473450"/>
              <a:gd name="T78" fmla="*/ 1057275 w 3473450"/>
              <a:gd name="T79" fmla="*/ 1389584 h 3473450"/>
              <a:gd name="T80" fmla="*/ 973955 w 3473450"/>
              <a:gd name="T81" fmla="*/ 1725613 h 3473450"/>
              <a:gd name="T82" fmla="*/ 570298 w 3473450"/>
              <a:gd name="T83" fmla="*/ 1131622 h 3473450"/>
              <a:gd name="T84" fmla="*/ 3472316 w 3473450"/>
              <a:gd name="T85" fmla="*/ 1669824 h 3473450"/>
              <a:gd name="T86" fmla="*/ 3059355 w 3473450"/>
              <a:gd name="T87" fmla="*/ 1093787 h 3473450"/>
              <a:gd name="T88" fmla="*/ 274324 w 3473450"/>
              <a:gd name="T89" fmla="*/ 1587047 h 3473450"/>
              <a:gd name="T90" fmla="*/ 133418 w 3473450"/>
              <a:gd name="T91" fmla="*/ 1067254 h 3473450"/>
              <a:gd name="T92" fmla="*/ 2778636 w 3473450"/>
              <a:gd name="T93" fmla="*/ 936044 h 3473450"/>
              <a:gd name="T94" fmla="*/ 2227893 w 3473450"/>
              <a:gd name="T95" fmla="*/ 1152465 h 3473450"/>
              <a:gd name="T96" fmla="*/ 1160428 w 3473450"/>
              <a:gd name="T97" fmla="*/ 1237537 h 3473450"/>
              <a:gd name="T98" fmla="*/ 843337 w 3473450"/>
              <a:gd name="T99" fmla="*/ 773388 h 3473450"/>
              <a:gd name="T100" fmla="*/ 2124224 w 3473450"/>
              <a:gd name="T101" fmla="*/ 480146 h 3473450"/>
              <a:gd name="T102" fmla="*/ 1930382 w 3473450"/>
              <a:gd name="T103" fmla="*/ 998035 h 3473450"/>
              <a:gd name="T104" fmla="*/ 1554500 w 3473450"/>
              <a:gd name="T105" fmla="*/ 995312 h 3473450"/>
              <a:gd name="T106" fmla="*/ 1330725 w 3473450"/>
              <a:gd name="T107" fmla="*/ 486047 h 3473450"/>
              <a:gd name="T108" fmla="*/ 2895252 w 3473450"/>
              <a:gd name="T109" fmla="*/ 441660 h 3473450"/>
              <a:gd name="T110" fmla="*/ 2860111 w 3473450"/>
              <a:gd name="T111" fmla="*/ 787977 h 3473450"/>
              <a:gd name="T112" fmla="*/ 824731 w 3473450"/>
              <a:gd name="T113" fmla="*/ 584221 h 3473450"/>
              <a:gd name="T114" fmla="*/ 344391 w 3473450"/>
              <a:gd name="T115" fmla="*/ 699585 h 3473450"/>
              <a:gd name="T116" fmla="*/ 1929991 w 3473450"/>
              <a:gd name="T117" fmla="*/ 10416 h 3473450"/>
              <a:gd name="T118" fmla="*/ 2357466 w 3473450"/>
              <a:gd name="T119" fmla="*/ 403301 h 3473450"/>
              <a:gd name="T120" fmla="*/ 1664356 w 3473450"/>
              <a:gd name="T121" fmla="*/ 267886 h 3473450"/>
              <a:gd name="T122" fmla="*/ 907156 w 3473450"/>
              <a:gd name="T123" fmla="*/ 210369 h 347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3450" h="3473450">
                <a:moveTo>
                  <a:pt x="2443163" y="3025775"/>
                </a:moveTo>
                <a:lnTo>
                  <a:pt x="2576513" y="3257566"/>
                </a:lnTo>
                <a:lnTo>
                  <a:pt x="2553835" y="3270065"/>
                </a:lnTo>
                <a:lnTo>
                  <a:pt x="2530929" y="3281882"/>
                </a:lnTo>
                <a:lnTo>
                  <a:pt x="2507797" y="3293698"/>
                </a:lnTo>
                <a:lnTo>
                  <a:pt x="2484211" y="3305061"/>
                </a:lnTo>
                <a:lnTo>
                  <a:pt x="2460626" y="3316196"/>
                </a:lnTo>
                <a:lnTo>
                  <a:pt x="2437267" y="3326876"/>
                </a:lnTo>
                <a:lnTo>
                  <a:pt x="2413228" y="3337103"/>
                </a:lnTo>
                <a:lnTo>
                  <a:pt x="2389188" y="3347329"/>
                </a:lnTo>
                <a:lnTo>
                  <a:pt x="2364695" y="3356646"/>
                </a:lnTo>
                <a:lnTo>
                  <a:pt x="2340203" y="3366190"/>
                </a:lnTo>
                <a:lnTo>
                  <a:pt x="2315710" y="3375053"/>
                </a:lnTo>
                <a:lnTo>
                  <a:pt x="2290990" y="3383461"/>
                </a:lnTo>
                <a:lnTo>
                  <a:pt x="2265817" y="3391642"/>
                </a:lnTo>
                <a:lnTo>
                  <a:pt x="2240870" y="3399368"/>
                </a:lnTo>
                <a:lnTo>
                  <a:pt x="2215470" y="3406867"/>
                </a:lnTo>
                <a:lnTo>
                  <a:pt x="2190070" y="3414139"/>
                </a:lnTo>
                <a:lnTo>
                  <a:pt x="2164217" y="3420729"/>
                </a:lnTo>
                <a:lnTo>
                  <a:pt x="2138363" y="3426865"/>
                </a:lnTo>
                <a:lnTo>
                  <a:pt x="2112736" y="3433000"/>
                </a:lnTo>
                <a:lnTo>
                  <a:pt x="2086656" y="3438454"/>
                </a:lnTo>
                <a:lnTo>
                  <a:pt x="2060349" y="3443681"/>
                </a:lnTo>
                <a:lnTo>
                  <a:pt x="2034042" y="3448226"/>
                </a:lnTo>
                <a:lnTo>
                  <a:pt x="2007508" y="3452771"/>
                </a:lnTo>
                <a:lnTo>
                  <a:pt x="1980747" y="3456634"/>
                </a:lnTo>
                <a:lnTo>
                  <a:pt x="1954213" y="3460270"/>
                </a:lnTo>
                <a:lnTo>
                  <a:pt x="1927226" y="3463224"/>
                </a:lnTo>
                <a:lnTo>
                  <a:pt x="1900238" y="3465951"/>
                </a:lnTo>
                <a:lnTo>
                  <a:pt x="1873251" y="3468451"/>
                </a:lnTo>
                <a:lnTo>
                  <a:pt x="1846036" y="3470269"/>
                </a:lnTo>
                <a:lnTo>
                  <a:pt x="1818595" y="3471632"/>
                </a:lnTo>
                <a:lnTo>
                  <a:pt x="1791154" y="3472768"/>
                </a:lnTo>
                <a:lnTo>
                  <a:pt x="1763713" y="3473450"/>
                </a:lnTo>
                <a:lnTo>
                  <a:pt x="1763713" y="3206209"/>
                </a:lnTo>
                <a:lnTo>
                  <a:pt x="1786392" y="3205527"/>
                </a:lnTo>
                <a:lnTo>
                  <a:pt x="1809524" y="3204618"/>
                </a:lnTo>
                <a:lnTo>
                  <a:pt x="1832203" y="3203482"/>
                </a:lnTo>
                <a:lnTo>
                  <a:pt x="1855108" y="3201664"/>
                </a:lnTo>
                <a:lnTo>
                  <a:pt x="1877560" y="3199619"/>
                </a:lnTo>
                <a:lnTo>
                  <a:pt x="1900238" y="3197346"/>
                </a:lnTo>
                <a:lnTo>
                  <a:pt x="1922463" y="3194846"/>
                </a:lnTo>
                <a:lnTo>
                  <a:pt x="1944915" y="3191892"/>
                </a:lnTo>
                <a:lnTo>
                  <a:pt x="1967140" y="3188484"/>
                </a:lnTo>
                <a:lnTo>
                  <a:pt x="1989138" y="3184848"/>
                </a:lnTo>
                <a:lnTo>
                  <a:pt x="2011363" y="3180757"/>
                </a:lnTo>
                <a:lnTo>
                  <a:pt x="2033135" y="3176439"/>
                </a:lnTo>
                <a:lnTo>
                  <a:pt x="2054906" y="3171895"/>
                </a:lnTo>
                <a:lnTo>
                  <a:pt x="2076451" y="3167122"/>
                </a:lnTo>
                <a:lnTo>
                  <a:pt x="2097995" y="3161668"/>
                </a:lnTo>
                <a:lnTo>
                  <a:pt x="2119540" y="3156215"/>
                </a:lnTo>
                <a:lnTo>
                  <a:pt x="2140858" y="3150306"/>
                </a:lnTo>
                <a:lnTo>
                  <a:pt x="2161949" y="3143943"/>
                </a:lnTo>
                <a:lnTo>
                  <a:pt x="2183040" y="3137580"/>
                </a:lnTo>
                <a:lnTo>
                  <a:pt x="2203904" y="3130536"/>
                </a:lnTo>
                <a:lnTo>
                  <a:pt x="2224769" y="3123718"/>
                </a:lnTo>
                <a:lnTo>
                  <a:pt x="2245406" y="3116219"/>
                </a:lnTo>
                <a:lnTo>
                  <a:pt x="2265590" y="3108493"/>
                </a:lnTo>
                <a:lnTo>
                  <a:pt x="2286001" y="3100312"/>
                </a:lnTo>
                <a:lnTo>
                  <a:pt x="2306185" y="3092131"/>
                </a:lnTo>
                <a:lnTo>
                  <a:pt x="2326142" y="3083269"/>
                </a:lnTo>
                <a:lnTo>
                  <a:pt x="2346099" y="3074406"/>
                </a:lnTo>
                <a:lnTo>
                  <a:pt x="2365829" y="3065316"/>
                </a:lnTo>
                <a:lnTo>
                  <a:pt x="2385333" y="3055772"/>
                </a:lnTo>
                <a:lnTo>
                  <a:pt x="2404610" y="3046000"/>
                </a:lnTo>
                <a:lnTo>
                  <a:pt x="2424113" y="3036229"/>
                </a:lnTo>
                <a:lnTo>
                  <a:pt x="2443163" y="3025775"/>
                </a:lnTo>
                <a:close/>
                <a:moveTo>
                  <a:pt x="1031838" y="3025775"/>
                </a:moveTo>
                <a:lnTo>
                  <a:pt x="1050882" y="3036001"/>
                </a:lnTo>
                <a:lnTo>
                  <a:pt x="1070154" y="3046000"/>
                </a:lnTo>
                <a:lnTo>
                  <a:pt x="1089652" y="3055772"/>
                </a:lnTo>
                <a:lnTo>
                  <a:pt x="1109150" y="3065316"/>
                </a:lnTo>
                <a:lnTo>
                  <a:pt x="1128648" y="3074406"/>
                </a:lnTo>
                <a:lnTo>
                  <a:pt x="1148826" y="3083269"/>
                </a:lnTo>
                <a:lnTo>
                  <a:pt x="1168551" y="3092131"/>
                </a:lnTo>
                <a:lnTo>
                  <a:pt x="1188956" y="3100312"/>
                </a:lnTo>
                <a:lnTo>
                  <a:pt x="1209361" y="3108493"/>
                </a:lnTo>
                <a:lnTo>
                  <a:pt x="1229540" y="3116219"/>
                </a:lnTo>
                <a:lnTo>
                  <a:pt x="1250171" y="3123718"/>
                </a:lnTo>
                <a:lnTo>
                  <a:pt x="1271030" y="3130536"/>
                </a:lnTo>
                <a:lnTo>
                  <a:pt x="1291888" y="3137580"/>
                </a:lnTo>
                <a:lnTo>
                  <a:pt x="1312747" y="3143943"/>
                </a:lnTo>
                <a:lnTo>
                  <a:pt x="1333832" y="3150306"/>
                </a:lnTo>
                <a:lnTo>
                  <a:pt x="1355144" y="3156215"/>
                </a:lnTo>
                <a:lnTo>
                  <a:pt x="1376909" y="3161668"/>
                </a:lnTo>
                <a:lnTo>
                  <a:pt x="1398448" y="3166895"/>
                </a:lnTo>
                <a:lnTo>
                  <a:pt x="1419986" y="3171895"/>
                </a:lnTo>
                <a:lnTo>
                  <a:pt x="1441752" y="3176439"/>
                </a:lnTo>
                <a:lnTo>
                  <a:pt x="1463517" y="3180757"/>
                </a:lnTo>
                <a:lnTo>
                  <a:pt x="1485509" y="3184848"/>
                </a:lnTo>
                <a:lnTo>
                  <a:pt x="1507728" y="3188484"/>
                </a:lnTo>
                <a:lnTo>
                  <a:pt x="1529947" y="3191665"/>
                </a:lnTo>
                <a:lnTo>
                  <a:pt x="1552166" y="3194619"/>
                </a:lnTo>
                <a:lnTo>
                  <a:pt x="1574611" y="3197346"/>
                </a:lnTo>
                <a:lnTo>
                  <a:pt x="1597057" y="3199619"/>
                </a:lnTo>
                <a:lnTo>
                  <a:pt x="1619956" y="3201664"/>
                </a:lnTo>
                <a:lnTo>
                  <a:pt x="1642402" y="3203482"/>
                </a:lnTo>
                <a:lnTo>
                  <a:pt x="1665301" y="3204618"/>
                </a:lnTo>
                <a:lnTo>
                  <a:pt x="1688426" y="3205527"/>
                </a:lnTo>
                <a:lnTo>
                  <a:pt x="1711325" y="3206209"/>
                </a:lnTo>
                <a:lnTo>
                  <a:pt x="1711325" y="3473450"/>
                </a:lnTo>
                <a:lnTo>
                  <a:pt x="1683665" y="3472768"/>
                </a:lnTo>
                <a:lnTo>
                  <a:pt x="1656458" y="3471632"/>
                </a:lnTo>
                <a:lnTo>
                  <a:pt x="1628798" y="3470269"/>
                </a:lnTo>
                <a:lnTo>
                  <a:pt x="1601592" y="3468451"/>
                </a:lnTo>
                <a:lnTo>
                  <a:pt x="1574611" y="3465951"/>
                </a:lnTo>
                <a:lnTo>
                  <a:pt x="1547631" y="3463224"/>
                </a:lnTo>
                <a:lnTo>
                  <a:pt x="1520878" y="3460270"/>
                </a:lnTo>
                <a:lnTo>
                  <a:pt x="1494125" y="3456634"/>
                </a:lnTo>
                <a:lnTo>
                  <a:pt x="1467145" y="3452771"/>
                </a:lnTo>
                <a:lnTo>
                  <a:pt x="1441072" y="3448226"/>
                </a:lnTo>
                <a:lnTo>
                  <a:pt x="1414545" y="3443681"/>
                </a:lnTo>
                <a:lnTo>
                  <a:pt x="1388245" y="3438454"/>
                </a:lnTo>
                <a:lnTo>
                  <a:pt x="1362172" y="3433000"/>
                </a:lnTo>
                <a:lnTo>
                  <a:pt x="1336326" y="3426865"/>
                </a:lnTo>
                <a:lnTo>
                  <a:pt x="1310706" y="3420729"/>
                </a:lnTo>
                <a:lnTo>
                  <a:pt x="1284860" y="3414139"/>
                </a:lnTo>
                <a:lnTo>
                  <a:pt x="1259467" y="3406867"/>
                </a:lnTo>
                <a:lnTo>
                  <a:pt x="1234301" y="3399368"/>
                </a:lnTo>
                <a:lnTo>
                  <a:pt x="1208908" y="3391642"/>
                </a:lnTo>
                <a:lnTo>
                  <a:pt x="1183968" y="3383461"/>
                </a:lnTo>
                <a:lnTo>
                  <a:pt x="1159256" y="3375053"/>
                </a:lnTo>
                <a:lnTo>
                  <a:pt x="1134770" y="3366190"/>
                </a:lnTo>
                <a:lnTo>
                  <a:pt x="1110057" y="3356646"/>
                </a:lnTo>
                <a:lnTo>
                  <a:pt x="1085798" y="3347329"/>
                </a:lnTo>
                <a:lnTo>
                  <a:pt x="1061765" y="3337103"/>
                </a:lnTo>
                <a:lnTo>
                  <a:pt x="1037732" y="3326876"/>
                </a:lnTo>
                <a:lnTo>
                  <a:pt x="1014153" y="3316196"/>
                </a:lnTo>
                <a:lnTo>
                  <a:pt x="990574" y="3305061"/>
                </a:lnTo>
                <a:lnTo>
                  <a:pt x="967222" y="3293698"/>
                </a:lnTo>
                <a:lnTo>
                  <a:pt x="944096" y="3281882"/>
                </a:lnTo>
                <a:lnTo>
                  <a:pt x="920970" y="3270065"/>
                </a:lnTo>
                <a:lnTo>
                  <a:pt x="898525" y="3257566"/>
                </a:lnTo>
                <a:lnTo>
                  <a:pt x="1031838" y="3025775"/>
                </a:lnTo>
                <a:close/>
                <a:moveTo>
                  <a:pt x="2989335" y="2505075"/>
                </a:moveTo>
                <a:lnTo>
                  <a:pt x="3221038" y="2638819"/>
                </a:lnTo>
                <a:lnTo>
                  <a:pt x="3206982" y="2661526"/>
                </a:lnTo>
                <a:lnTo>
                  <a:pt x="3192699" y="2684006"/>
                </a:lnTo>
                <a:lnTo>
                  <a:pt x="3177735" y="2706485"/>
                </a:lnTo>
                <a:lnTo>
                  <a:pt x="3162545" y="2728284"/>
                </a:lnTo>
                <a:lnTo>
                  <a:pt x="3147355" y="2750083"/>
                </a:lnTo>
                <a:lnTo>
                  <a:pt x="3131712" y="2771654"/>
                </a:lnTo>
                <a:lnTo>
                  <a:pt x="3115615" y="2792772"/>
                </a:lnTo>
                <a:lnTo>
                  <a:pt x="3099292" y="2813889"/>
                </a:lnTo>
                <a:lnTo>
                  <a:pt x="3082515" y="2834552"/>
                </a:lnTo>
                <a:lnTo>
                  <a:pt x="3065511" y="2854989"/>
                </a:lnTo>
                <a:lnTo>
                  <a:pt x="3048281" y="2875198"/>
                </a:lnTo>
                <a:lnTo>
                  <a:pt x="3030824" y="2895407"/>
                </a:lnTo>
                <a:lnTo>
                  <a:pt x="3012913" y="2914935"/>
                </a:lnTo>
                <a:lnTo>
                  <a:pt x="2994549" y="2934236"/>
                </a:lnTo>
                <a:lnTo>
                  <a:pt x="2976185" y="2953309"/>
                </a:lnTo>
                <a:lnTo>
                  <a:pt x="2957368" y="2972383"/>
                </a:lnTo>
                <a:lnTo>
                  <a:pt x="2938324" y="2990776"/>
                </a:lnTo>
                <a:lnTo>
                  <a:pt x="2919053" y="3008941"/>
                </a:lnTo>
                <a:lnTo>
                  <a:pt x="2899329" y="3026880"/>
                </a:lnTo>
                <a:lnTo>
                  <a:pt x="2879605" y="3044818"/>
                </a:lnTo>
                <a:lnTo>
                  <a:pt x="2859427" y="3062076"/>
                </a:lnTo>
                <a:lnTo>
                  <a:pt x="2839022" y="3079106"/>
                </a:lnTo>
                <a:lnTo>
                  <a:pt x="2818391" y="3095909"/>
                </a:lnTo>
                <a:lnTo>
                  <a:pt x="2797307" y="3112258"/>
                </a:lnTo>
                <a:lnTo>
                  <a:pt x="2776222" y="3128380"/>
                </a:lnTo>
                <a:lnTo>
                  <a:pt x="2754684" y="3144047"/>
                </a:lnTo>
                <a:lnTo>
                  <a:pt x="2733146" y="3159715"/>
                </a:lnTo>
                <a:lnTo>
                  <a:pt x="2711155" y="3174929"/>
                </a:lnTo>
                <a:lnTo>
                  <a:pt x="2688937" y="3189688"/>
                </a:lnTo>
                <a:lnTo>
                  <a:pt x="2666719" y="3204221"/>
                </a:lnTo>
                <a:lnTo>
                  <a:pt x="2643820" y="3218299"/>
                </a:lnTo>
                <a:lnTo>
                  <a:pt x="2621149" y="3232150"/>
                </a:lnTo>
                <a:lnTo>
                  <a:pt x="2487613" y="3000313"/>
                </a:lnTo>
                <a:lnTo>
                  <a:pt x="2506657" y="2988959"/>
                </a:lnTo>
                <a:lnTo>
                  <a:pt x="2525475" y="2976925"/>
                </a:lnTo>
                <a:lnTo>
                  <a:pt x="2544292" y="2964890"/>
                </a:lnTo>
                <a:lnTo>
                  <a:pt x="2562656" y="2952401"/>
                </a:lnTo>
                <a:lnTo>
                  <a:pt x="2581020" y="2939685"/>
                </a:lnTo>
                <a:lnTo>
                  <a:pt x="2599157" y="2926742"/>
                </a:lnTo>
                <a:lnTo>
                  <a:pt x="2616841" y="2913345"/>
                </a:lnTo>
                <a:lnTo>
                  <a:pt x="2634752" y="2899948"/>
                </a:lnTo>
                <a:lnTo>
                  <a:pt x="2652209" y="2886324"/>
                </a:lnTo>
                <a:lnTo>
                  <a:pt x="2669439" y="2872246"/>
                </a:lnTo>
                <a:lnTo>
                  <a:pt x="2686443" y="2858168"/>
                </a:lnTo>
                <a:lnTo>
                  <a:pt x="2703447" y="2843408"/>
                </a:lnTo>
                <a:lnTo>
                  <a:pt x="2719997" y="2828876"/>
                </a:lnTo>
                <a:lnTo>
                  <a:pt x="2736320" y="2813662"/>
                </a:lnTo>
                <a:lnTo>
                  <a:pt x="2752417" y="2798448"/>
                </a:lnTo>
                <a:lnTo>
                  <a:pt x="2768287" y="2783008"/>
                </a:lnTo>
                <a:lnTo>
                  <a:pt x="2784157" y="2767113"/>
                </a:lnTo>
                <a:lnTo>
                  <a:pt x="2799574" y="2751218"/>
                </a:lnTo>
                <a:lnTo>
                  <a:pt x="2814764" y="2735096"/>
                </a:lnTo>
                <a:lnTo>
                  <a:pt x="2829727" y="2718747"/>
                </a:lnTo>
                <a:lnTo>
                  <a:pt x="2844464" y="2702171"/>
                </a:lnTo>
                <a:lnTo>
                  <a:pt x="2858973" y="2685368"/>
                </a:lnTo>
                <a:lnTo>
                  <a:pt x="2873256" y="2668111"/>
                </a:lnTo>
                <a:lnTo>
                  <a:pt x="2887086" y="2650854"/>
                </a:lnTo>
                <a:lnTo>
                  <a:pt x="2900916" y="2633369"/>
                </a:lnTo>
                <a:lnTo>
                  <a:pt x="2914292" y="2615431"/>
                </a:lnTo>
                <a:lnTo>
                  <a:pt x="2927442" y="2597719"/>
                </a:lnTo>
                <a:lnTo>
                  <a:pt x="2940591" y="2579554"/>
                </a:lnTo>
                <a:lnTo>
                  <a:pt x="2953287" y="2561161"/>
                </a:lnTo>
                <a:lnTo>
                  <a:pt x="2965530" y="2542769"/>
                </a:lnTo>
                <a:lnTo>
                  <a:pt x="2977772" y="2523922"/>
                </a:lnTo>
                <a:lnTo>
                  <a:pt x="2989335" y="2505075"/>
                </a:lnTo>
                <a:close/>
                <a:moveTo>
                  <a:pt x="484773" y="2505075"/>
                </a:moveTo>
                <a:lnTo>
                  <a:pt x="496357" y="2523922"/>
                </a:lnTo>
                <a:lnTo>
                  <a:pt x="508395" y="2542769"/>
                </a:lnTo>
                <a:lnTo>
                  <a:pt x="520888" y="2561161"/>
                </a:lnTo>
                <a:lnTo>
                  <a:pt x="533607" y="2579554"/>
                </a:lnTo>
                <a:lnTo>
                  <a:pt x="546781" y="2597719"/>
                </a:lnTo>
                <a:lnTo>
                  <a:pt x="559955" y="2615431"/>
                </a:lnTo>
                <a:lnTo>
                  <a:pt x="573356" y="2633369"/>
                </a:lnTo>
                <a:lnTo>
                  <a:pt x="586985" y="2650854"/>
                </a:lnTo>
                <a:lnTo>
                  <a:pt x="601067" y="2668111"/>
                </a:lnTo>
                <a:lnTo>
                  <a:pt x="615149" y="2685368"/>
                </a:lnTo>
                <a:lnTo>
                  <a:pt x="629913" y="2702171"/>
                </a:lnTo>
                <a:lnTo>
                  <a:pt x="644450" y="2718747"/>
                </a:lnTo>
                <a:lnTo>
                  <a:pt x="659668" y="2735096"/>
                </a:lnTo>
                <a:lnTo>
                  <a:pt x="674886" y="2751218"/>
                </a:lnTo>
                <a:lnTo>
                  <a:pt x="690332" y="2767113"/>
                </a:lnTo>
                <a:lnTo>
                  <a:pt x="706231" y="2783008"/>
                </a:lnTo>
                <a:lnTo>
                  <a:pt x="722131" y="2798448"/>
                </a:lnTo>
                <a:lnTo>
                  <a:pt x="738257" y="2813662"/>
                </a:lnTo>
                <a:lnTo>
                  <a:pt x="754611" y="2828876"/>
                </a:lnTo>
                <a:lnTo>
                  <a:pt x="771192" y="2843408"/>
                </a:lnTo>
                <a:lnTo>
                  <a:pt x="788000" y="2858168"/>
                </a:lnTo>
                <a:lnTo>
                  <a:pt x="805262" y="2872246"/>
                </a:lnTo>
                <a:lnTo>
                  <a:pt x="822525" y="2886324"/>
                </a:lnTo>
                <a:lnTo>
                  <a:pt x="840014" y="2899948"/>
                </a:lnTo>
                <a:lnTo>
                  <a:pt x="857504" y="2913345"/>
                </a:lnTo>
                <a:lnTo>
                  <a:pt x="875675" y="2926742"/>
                </a:lnTo>
                <a:lnTo>
                  <a:pt x="893846" y="2939685"/>
                </a:lnTo>
                <a:lnTo>
                  <a:pt x="912244" y="2952401"/>
                </a:lnTo>
                <a:lnTo>
                  <a:pt x="930642" y="2964890"/>
                </a:lnTo>
                <a:lnTo>
                  <a:pt x="949494" y="2976925"/>
                </a:lnTo>
                <a:lnTo>
                  <a:pt x="968346" y="2988959"/>
                </a:lnTo>
                <a:lnTo>
                  <a:pt x="987426" y="3000313"/>
                </a:lnTo>
                <a:lnTo>
                  <a:pt x="853643" y="3232150"/>
                </a:lnTo>
                <a:lnTo>
                  <a:pt x="830702" y="3218299"/>
                </a:lnTo>
                <a:lnTo>
                  <a:pt x="807988" y="3204221"/>
                </a:lnTo>
                <a:lnTo>
                  <a:pt x="785502" y="3189688"/>
                </a:lnTo>
                <a:lnTo>
                  <a:pt x="763469" y="3174929"/>
                </a:lnTo>
                <a:lnTo>
                  <a:pt x="741437" y="3159715"/>
                </a:lnTo>
                <a:lnTo>
                  <a:pt x="719859" y="3144047"/>
                </a:lnTo>
                <a:lnTo>
                  <a:pt x="698281" y="3128380"/>
                </a:lnTo>
                <a:lnTo>
                  <a:pt x="677158" y="3112258"/>
                </a:lnTo>
                <a:lnTo>
                  <a:pt x="656034" y="3095909"/>
                </a:lnTo>
                <a:lnTo>
                  <a:pt x="635365" y="3079106"/>
                </a:lnTo>
                <a:lnTo>
                  <a:pt x="614695" y="3062076"/>
                </a:lnTo>
                <a:lnTo>
                  <a:pt x="594707" y="3044818"/>
                </a:lnTo>
                <a:lnTo>
                  <a:pt x="574719" y="3026880"/>
                </a:lnTo>
                <a:lnTo>
                  <a:pt x="555185" y="3008941"/>
                </a:lnTo>
                <a:lnTo>
                  <a:pt x="535879" y="2990776"/>
                </a:lnTo>
                <a:lnTo>
                  <a:pt x="516799" y="2972383"/>
                </a:lnTo>
                <a:lnTo>
                  <a:pt x="497720" y="2953309"/>
                </a:lnTo>
                <a:lnTo>
                  <a:pt x="479549" y="2934236"/>
                </a:lnTo>
                <a:lnTo>
                  <a:pt x="461151" y="2914935"/>
                </a:lnTo>
                <a:lnTo>
                  <a:pt x="443207" y="2895407"/>
                </a:lnTo>
                <a:lnTo>
                  <a:pt x="425491" y="2875198"/>
                </a:lnTo>
                <a:lnTo>
                  <a:pt x="408228" y="2854989"/>
                </a:lnTo>
                <a:lnTo>
                  <a:pt x="391193" y="2834552"/>
                </a:lnTo>
                <a:lnTo>
                  <a:pt x="374612" y="2813889"/>
                </a:lnTo>
                <a:lnTo>
                  <a:pt x="358258" y="2792772"/>
                </a:lnTo>
                <a:lnTo>
                  <a:pt x="342132" y="2771654"/>
                </a:lnTo>
                <a:lnTo>
                  <a:pt x="326232" y="2750083"/>
                </a:lnTo>
                <a:lnTo>
                  <a:pt x="310787" y="2728284"/>
                </a:lnTo>
                <a:lnTo>
                  <a:pt x="296023" y="2706485"/>
                </a:lnTo>
                <a:lnTo>
                  <a:pt x="281032" y="2684006"/>
                </a:lnTo>
                <a:lnTo>
                  <a:pt x="266722" y="2661526"/>
                </a:lnTo>
                <a:lnTo>
                  <a:pt x="252413" y="2638819"/>
                </a:lnTo>
                <a:lnTo>
                  <a:pt x="484773" y="2505075"/>
                </a:lnTo>
                <a:close/>
                <a:moveTo>
                  <a:pt x="2089605" y="2413000"/>
                </a:moveTo>
                <a:lnTo>
                  <a:pt x="2365376" y="2891688"/>
                </a:lnTo>
                <a:lnTo>
                  <a:pt x="2348367" y="2900776"/>
                </a:lnTo>
                <a:lnTo>
                  <a:pt x="2331358" y="2909636"/>
                </a:lnTo>
                <a:lnTo>
                  <a:pt x="2314123" y="2918042"/>
                </a:lnTo>
                <a:lnTo>
                  <a:pt x="2296887" y="2926448"/>
                </a:lnTo>
                <a:lnTo>
                  <a:pt x="2279198" y="2934400"/>
                </a:lnTo>
                <a:lnTo>
                  <a:pt x="2261735" y="2942352"/>
                </a:lnTo>
                <a:lnTo>
                  <a:pt x="2244046" y="2950076"/>
                </a:lnTo>
                <a:lnTo>
                  <a:pt x="2226130" y="2957346"/>
                </a:lnTo>
                <a:lnTo>
                  <a:pt x="2208214" y="2964616"/>
                </a:lnTo>
                <a:lnTo>
                  <a:pt x="2190071" y="2971205"/>
                </a:lnTo>
                <a:lnTo>
                  <a:pt x="2171701" y="2977566"/>
                </a:lnTo>
                <a:lnTo>
                  <a:pt x="2153331" y="2984154"/>
                </a:lnTo>
                <a:lnTo>
                  <a:pt x="2134735" y="2990061"/>
                </a:lnTo>
                <a:lnTo>
                  <a:pt x="2116139" y="2995741"/>
                </a:lnTo>
                <a:lnTo>
                  <a:pt x="2097542" y="3001194"/>
                </a:lnTo>
                <a:lnTo>
                  <a:pt x="2078719" y="3006419"/>
                </a:lnTo>
                <a:lnTo>
                  <a:pt x="2059669" y="3011417"/>
                </a:lnTo>
                <a:lnTo>
                  <a:pt x="2040619" y="3016188"/>
                </a:lnTo>
                <a:lnTo>
                  <a:pt x="2021342" y="3020732"/>
                </a:lnTo>
                <a:lnTo>
                  <a:pt x="2002065" y="3024594"/>
                </a:lnTo>
                <a:lnTo>
                  <a:pt x="1982788" y="3028683"/>
                </a:lnTo>
                <a:lnTo>
                  <a:pt x="1963285" y="3032091"/>
                </a:lnTo>
                <a:lnTo>
                  <a:pt x="1943554" y="3035272"/>
                </a:lnTo>
                <a:lnTo>
                  <a:pt x="1924051" y="3038225"/>
                </a:lnTo>
                <a:lnTo>
                  <a:pt x="1904094" y="3040725"/>
                </a:lnTo>
                <a:lnTo>
                  <a:pt x="1884363" y="3043224"/>
                </a:lnTo>
                <a:lnTo>
                  <a:pt x="1864633" y="3045268"/>
                </a:lnTo>
                <a:lnTo>
                  <a:pt x="1844449" y="3046859"/>
                </a:lnTo>
                <a:lnTo>
                  <a:pt x="1824265" y="3048449"/>
                </a:lnTo>
                <a:lnTo>
                  <a:pt x="1804081" y="3049812"/>
                </a:lnTo>
                <a:lnTo>
                  <a:pt x="1783897" y="3050494"/>
                </a:lnTo>
                <a:lnTo>
                  <a:pt x="1763713" y="3051175"/>
                </a:lnTo>
                <a:lnTo>
                  <a:pt x="1763713" y="2499105"/>
                </a:lnTo>
                <a:lnTo>
                  <a:pt x="1774599" y="2498651"/>
                </a:lnTo>
                <a:lnTo>
                  <a:pt x="1785485" y="2497969"/>
                </a:lnTo>
                <a:lnTo>
                  <a:pt x="1796370" y="2497288"/>
                </a:lnTo>
                <a:lnTo>
                  <a:pt x="1807256" y="2496379"/>
                </a:lnTo>
                <a:lnTo>
                  <a:pt x="1817915" y="2495243"/>
                </a:lnTo>
                <a:lnTo>
                  <a:pt x="1828801" y="2494107"/>
                </a:lnTo>
                <a:lnTo>
                  <a:pt x="1839460" y="2492517"/>
                </a:lnTo>
                <a:lnTo>
                  <a:pt x="1850119" y="2491153"/>
                </a:lnTo>
                <a:lnTo>
                  <a:pt x="1860778" y="2489563"/>
                </a:lnTo>
                <a:lnTo>
                  <a:pt x="1871437" y="2487518"/>
                </a:lnTo>
                <a:lnTo>
                  <a:pt x="1881869" y="2485928"/>
                </a:lnTo>
                <a:lnTo>
                  <a:pt x="1892301" y="2483656"/>
                </a:lnTo>
                <a:lnTo>
                  <a:pt x="1902733" y="2481384"/>
                </a:lnTo>
                <a:lnTo>
                  <a:pt x="1913165" y="2479112"/>
                </a:lnTo>
                <a:lnTo>
                  <a:pt x="1923597" y="2476386"/>
                </a:lnTo>
                <a:lnTo>
                  <a:pt x="1933803" y="2473887"/>
                </a:lnTo>
                <a:lnTo>
                  <a:pt x="1953987" y="2468207"/>
                </a:lnTo>
                <a:lnTo>
                  <a:pt x="1974171" y="2461846"/>
                </a:lnTo>
                <a:lnTo>
                  <a:pt x="1994128" y="2455030"/>
                </a:lnTo>
                <a:lnTo>
                  <a:pt x="2013858" y="2447533"/>
                </a:lnTo>
                <a:lnTo>
                  <a:pt x="2033135" y="2440036"/>
                </a:lnTo>
                <a:lnTo>
                  <a:pt x="2052185" y="2431403"/>
                </a:lnTo>
                <a:lnTo>
                  <a:pt x="2071008" y="2422542"/>
                </a:lnTo>
                <a:lnTo>
                  <a:pt x="2089605" y="2413000"/>
                </a:lnTo>
                <a:close/>
                <a:moveTo>
                  <a:pt x="1385331" y="2413000"/>
                </a:moveTo>
                <a:lnTo>
                  <a:pt x="1403920" y="2422542"/>
                </a:lnTo>
                <a:lnTo>
                  <a:pt x="1422736" y="2431403"/>
                </a:lnTo>
                <a:lnTo>
                  <a:pt x="1441779" y="2440036"/>
                </a:lnTo>
                <a:lnTo>
                  <a:pt x="1461048" y="2447533"/>
                </a:lnTo>
                <a:lnTo>
                  <a:pt x="1480771" y="2455030"/>
                </a:lnTo>
                <a:lnTo>
                  <a:pt x="1500721" y="2461846"/>
                </a:lnTo>
                <a:lnTo>
                  <a:pt x="1520897" y="2468207"/>
                </a:lnTo>
                <a:lnTo>
                  <a:pt x="1541074" y="2473887"/>
                </a:lnTo>
                <a:lnTo>
                  <a:pt x="1551275" y="2476386"/>
                </a:lnTo>
                <a:lnTo>
                  <a:pt x="1561703" y="2479112"/>
                </a:lnTo>
                <a:lnTo>
                  <a:pt x="1572132" y="2481384"/>
                </a:lnTo>
                <a:lnTo>
                  <a:pt x="1582560" y="2483656"/>
                </a:lnTo>
                <a:lnTo>
                  <a:pt x="1592988" y="2485928"/>
                </a:lnTo>
                <a:lnTo>
                  <a:pt x="1603644" y="2487518"/>
                </a:lnTo>
                <a:lnTo>
                  <a:pt x="1614072" y="2489563"/>
                </a:lnTo>
                <a:lnTo>
                  <a:pt x="1624727" y="2491153"/>
                </a:lnTo>
                <a:lnTo>
                  <a:pt x="1635382" y="2492517"/>
                </a:lnTo>
                <a:lnTo>
                  <a:pt x="1646036" y="2494107"/>
                </a:lnTo>
                <a:lnTo>
                  <a:pt x="1656918" y="2495243"/>
                </a:lnTo>
                <a:lnTo>
                  <a:pt x="1667800" y="2496379"/>
                </a:lnTo>
                <a:lnTo>
                  <a:pt x="1678455" y="2497288"/>
                </a:lnTo>
                <a:lnTo>
                  <a:pt x="1689336" y="2497969"/>
                </a:lnTo>
                <a:lnTo>
                  <a:pt x="1700218" y="2498651"/>
                </a:lnTo>
                <a:lnTo>
                  <a:pt x="1711326" y="2499105"/>
                </a:lnTo>
                <a:lnTo>
                  <a:pt x="1711326" y="3051175"/>
                </a:lnTo>
                <a:lnTo>
                  <a:pt x="1691150" y="3050494"/>
                </a:lnTo>
                <a:lnTo>
                  <a:pt x="1670747" y="3049812"/>
                </a:lnTo>
                <a:lnTo>
                  <a:pt x="1650344" y="3048449"/>
                </a:lnTo>
                <a:lnTo>
                  <a:pt x="1630394" y="3046859"/>
                </a:lnTo>
                <a:lnTo>
                  <a:pt x="1610218" y="3045268"/>
                </a:lnTo>
                <a:lnTo>
                  <a:pt x="1590494" y="3043224"/>
                </a:lnTo>
                <a:lnTo>
                  <a:pt x="1570545" y="3040725"/>
                </a:lnTo>
                <a:lnTo>
                  <a:pt x="1550822" y="3038225"/>
                </a:lnTo>
                <a:lnTo>
                  <a:pt x="1531326" y="3035272"/>
                </a:lnTo>
                <a:lnTo>
                  <a:pt x="1511603" y="3032091"/>
                </a:lnTo>
                <a:lnTo>
                  <a:pt x="1492106" y="3028683"/>
                </a:lnTo>
                <a:lnTo>
                  <a:pt x="1472837" y="3024594"/>
                </a:lnTo>
                <a:lnTo>
                  <a:pt x="1453341" y="3020732"/>
                </a:lnTo>
                <a:lnTo>
                  <a:pt x="1434298" y="3016188"/>
                </a:lnTo>
                <a:lnTo>
                  <a:pt x="1415255" y="3011417"/>
                </a:lnTo>
                <a:lnTo>
                  <a:pt x="1396212" y="3006419"/>
                </a:lnTo>
                <a:lnTo>
                  <a:pt x="1377396" y="3001194"/>
                </a:lnTo>
                <a:lnTo>
                  <a:pt x="1358807" y="2995741"/>
                </a:lnTo>
                <a:lnTo>
                  <a:pt x="1340217" y="2990061"/>
                </a:lnTo>
                <a:lnTo>
                  <a:pt x="1321628" y="2984154"/>
                </a:lnTo>
                <a:lnTo>
                  <a:pt x="1303265" y="2977566"/>
                </a:lnTo>
                <a:lnTo>
                  <a:pt x="1284902" y="2971205"/>
                </a:lnTo>
                <a:lnTo>
                  <a:pt x="1266766" y="2964616"/>
                </a:lnTo>
                <a:lnTo>
                  <a:pt x="1248630" y="2957346"/>
                </a:lnTo>
                <a:lnTo>
                  <a:pt x="1230947" y="2950076"/>
                </a:lnTo>
                <a:lnTo>
                  <a:pt x="1213265" y="2942352"/>
                </a:lnTo>
                <a:lnTo>
                  <a:pt x="1195582" y="2934400"/>
                </a:lnTo>
                <a:lnTo>
                  <a:pt x="1178126" y="2926448"/>
                </a:lnTo>
                <a:lnTo>
                  <a:pt x="1160670" y="2918042"/>
                </a:lnTo>
                <a:lnTo>
                  <a:pt x="1143668" y="2909636"/>
                </a:lnTo>
                <a:lnTo>
                  <a:pt x="1126439" y="2900776"/>
                </a:lnTo>
                <a:lnTo>
                  <a:pt x="1109663" y="2891688"/>
                </a:lnTo>
                <a:lnTo>
                  <a:pt x="1385331" y="2413000"/>
                </a:lnTo>
                <a:close/>
                <a:moveTo>
                  <a:pt x="2376715" y="2152650"/>
                </a:moveTo>
                <a:lnTo>
                  <a:pt x="2854325" y="2428159"/>
                </a:lnTo>
                <a:lnTo>
                  <a:pt x="2843666" y="2444698"/>
                </a:lnTo>
                <a:lnTo>
                  <a:pt x="2833007" y="2461238"/>
                </a:lnTo>
                <a:lnTo>
                  <a:pt x="2821895" y="2477551"/>
                </a:lnTo>
                <a:lnTo>
                  <a:pt x="2810556" y="2493638"/>
                </a:lnTo>
                <a:lnTo>
                  <a:pt x="2798990" y="2509724"/>
                </a:lnTo>
                <a:lnTo>
                  <a:pt x="2787423" y="2525357"/>
                </a:lnTo>
                <a:lnTo>
                  <a:pt x="2775404" y="2541217"/>
                </a:lnTo>
                <a:lnTo>
                  <a:pt x="2763384" y="2556624"/>
                </a:lnTo>
                <a:lnTo>
                  <a:pt x="2750911" y="2572031"/>
                </a:lnTo>
                <a:lnTo>
                  <a:pt x="2738211" y="2586758"/>
                </a:lnTo>
                <a:lnTo>
                  <a:pt x="2725284" y="2601938"/>
                </a:lnTo>
                <a:lnTo>
                  <a:pt x="2712131" y="2616665"/>
                </a:lnTo>
                <a:lnTo>
                  <a:pt x="2698977" y="2630939"/>
                </a:lnTo>
                <a:lnTo>
                  <a:pt x="2685370" y="2645213"/>
                </a:lnTo>
                <a:lnTo>
                  <a:pt x="2671763" y="2659486"/>
                </a:lnTo>
                <a:lnTo>
                  <a:pt x="2657929" y="2673307"/>
                </a:lnTo>
                <a:lnTo>
                  <a:pt x="2643868" y="2686901"/>
                </a:lnTo>
                <a:lnTo>
                  <a:pt x="2629354" y="2700269"/>
                </a:lnTo>
                <a:lnTo>
                  <a:pt x="2614840" y="2713637"/>
                </a:lnTo>
                <a:lnTo>
                  <a:pt x="2600098" y="2726778"/>
                </a:lnTo>
                <a:lnTo>
                  <a:pt x="2585357" y="2739466"/>
                </a:lnTo>
                <a:lnTo>
                  <a:pt x="2570163" y="2752153"/>
                </a:lnTo>
                <a:lnTo>
                  <a:pt x="2554741" y="2764388"/>
                </a:lnTo>
                <a:lnTo>
                  <a:pt x="2539320" y="2776623"/>
                </a:lnTo>
                <a:lnTo>
                  <a:pt x="2523898" y="2788405"/>
                </a:lnTo>
                <a:lnTo>
                  <a:pt x="2508023" y="2800413"/>
                </a:lnTo>
                <a:lnTo>
                  <a:pt x="2491922" y="2811741"/>
                </a:lnTo>
                <a:lnTo>
                  <a:pt x="2475820" y="2822843"/>
                </a:lnTo>
                <a:lnTo>
                  <a:pt x="2459265" y="2834172"/>
                </a:lnTo>
                <a:lnTo>
                  <a:pt x="2442709" y="2844820"/>
                </a:lnTo>
                <a:lnTo>
                  <a:pt x="2425927" y="2855469"/>
                </a:lnTo>
                <a:lnTo>
                  <a:pt x="2408918" y="2865438"/>
                </a:lnTo>
                <a:lnTo>
                  <a:pt x="2133600" y="2388962"/>
                </a:lnTo>
                <a:lnTo>
                  <a:pt x="2142672" y="2383298"/>
                </a:lnTo>
                <a:lnTo>
                  <a:pt x="2151743" y="2377634"/>
                </a:lnTo>
                <a:lnTo>
                  <a:pt x="2160588" y="2371516"/>
                </a:lnTo>
                <a:lnTo>
                  <a:pt x="2169659" y="2365626"/>
                </a:lnTo>
                <a:lnTo>
                  <a:pt x="2178277" y="2359508"/>
                </a:lnTo>
                <a:lnTo>
                  <a:pt x="2186895" y="2352938"/>
                </a:lnTo>
                <a:lnTo>
                  <a:pt x="2195513" y="2346820"/>
                </a:lnTo>
                <a:lnTo>
                  <a:pt x="2203904" y="2340250"/>
                </a:lnTo>
                <a:lnTo>
                  <a:pt x="2212522" y="2333679"/>
                </a:lnTo>
                <a:lnTo>
                  <a:pt x="2220686" y="2327109"/>
                </a:lnTo>
                <a:lnTo>
                  <a:pt x="2237015" y="2313062"/>
                </a:lnTo>
                <a:lnTo>
                  <a:pt x="2252890" y="2298788"/>
                </a:lnTo>
                <a:lnTo>
                  <a:pt x="2268538" y="2284061"/>
                </a:lnTo>
                <a:lnTo>
                  <a:pt x="2283506" y="2269107"/>
                </a:lnTo>
                <a:lnTo>
                  <a:pt x="2298247" y="2253700"/>
                </a:lnTo>
                <a:lnTo>
                  <a:pt x="2312307" y="2237840"/>
                </a:lnTo>
                <a:lnTo>
                  <a:pt x="2326141" y="2221527"/>
                </a:lnTo>
                <a:lnTo>
                  <a:pt x="2339522" y="2204761"/>
                </a:lnTo>
                <a:lnTo>
                  <a:pt x="2352448" y="2187769"/>
                </a:lnTo>
                <a:lnTo>
                  <a:pt x="2364922" y="2170323"/>
                </a:lnTo>
                <a:lnTo>
                  <a:pt x="2376715" y="2152650"/>
                </a:lnTo>
                <a:close/>
                <a:moveTo>
                  <a:pt x="1096432" y="2152650"/>
                </a:moveTo>
                <a:lnTo>
                  <a:pt x="1108682" y="2170323"/>
                </a:lnTo>
                <a:lnTo>
                  <a:pt x="1121160" y="2187769"/>
                </a:lnTo>
                <a:lnTo>
                  <a:pt x="1133864" y="2204761"/>
                </a:lnTo>
                <a:lnTo>
                  <a:pt x="1147021" y="2221527"/>
                </a:lnTo>
                <a:lnTo>
                  <a:pt x="1161086" y="2237840"/>
                </a:lnTo>
                <a:lnTo>
                  <a:pt x="1175152" y="2253700"/>
                </a:lnTo>
                <a:lnTo>
                  <a:pt x="1189897" y="2269107"/>
                </a:lnTo>
                <a:lnTo>
                  <a:pt x="1204870" y="2284061"/>
                </a:lnTo>
                <a:lnTo>
                  <a:pt x="1220523" y="2298788"/>
                </a:lnTo>
                <a:lnTo>
                  <a:pt x="1236403" y="2313062"/>
                </a:lnTo>
                <a:lnTo>
                  <a:pt x="1252737" y="2327109"/>
                </a:lnTo>
                <a:lnTo>
                  <a:pt x="1269297" y="2340250"/>
                </a:lnTo>
                <a:lnTo>
                  <a:pt x="1277691" y="2346820"/>
                </a:lnTo>
                <a:lnTo>
                  <a:pt x="1286538" y="2352938"/>
                </a:lnTo>
                <a:lnTo>
                  <a:pt x="1295159" y="2359508"/>
                </a:lnTo>
                <a:lnTo>
                  <a:pt x="1303780" y="2365626"/>
                </a:lnTo>
                <a:lnTo>
                  <a:pt x="1312854" y="2371516"/>
                </a:lnTo>
                <a:lnTo>
                  <a:pt x="1321701" y="2377634"/>
                </a:lnTo>
                <a:lnTo>
                  <a:pt x="1330549" y="2383298"/>
                </a:lnTo>
                <a:lnTo>
                  <a:pt x="1339850" y="2388962"/>
                </a:lnTo>
                <a:lnTo>
                  <a:pt x="1064218" y="2865438"/>
                </a:lnTo>
                <a:lnTo>
                  <a:pt x="1047204" y="2855469"/>
                </a:lnTo>
                <a:lnTo>
                  <a:pt x="1030644" y="2844820"/>
                </a:lnTo>
                <a:lnTo>
                  <a:pt x="1013856" y="2834172"/>
                </a:lnTo>
                <a:lnTo>
                  <a:pt x="997522" y="2822843"/>
                </a:lnTo>
                <a:lnTo>
                  <a:pt x="981416" y="2811741"/>
                </a:lnTo>
                <a:lnTo>
                  <a:pt x="965309" y="2800413"/>
                </a:lnTo>
                <a:lnTo>
                  <a:pt x="949429" y="2788405"/>
                </a:lnTo>
                <a:lnTo>
                  <a:pt x="933776" y="2776623"/>
                </a:lnTo>
                <a:lnTo>
                  <a:pt x="918576" y="2764388"/>
                </a:lnTo>
                <a:lnTo>
                  <a:pt x="903150" y="2752153"/>
                </a:lnTo>
                <a:lnTo>
                  <a:pt x="887950" y="2739466"/>
                </a:lnTo>
                <a:lnTo>
                  <a:pt x="872978" y="2726778"/>
                </a:lnTo>
                <a:lnTo>
                  <a:pt x="858232" y="2713637"/>
                </a:lnTo>
                <a:lnTo>
                  <a:pt x="843940" y="2700269"/>
                </a:lnTo>
                <a:lnTo>
                  <a:pt x="829421" y="2686901"/>
                </a:lnTo>
                <a:lnTo>
                  <a:pt x="815356" y="2673307"/>
                </a:lnTo>
                <a:lnTo>
                  <a:pt x="801518" y="2659486"/>
                </a:lnTo>
                <a:lnTo>
                  <a:pt x="787680" y="2645213"/>
                </a:lnTo>
                <a:lnTo>
                  <a:pt x="774068" y="2630939"/>
                </a:lnTo>
                <a:lnTo>
                  <a:pt x="760910" y="2616665"/>
                </a:lnTo>
                <a:lnTo>
                  <a:pt x="747753" y="2601938"/>
                </a:lnTo>
                <a:lnTo>
                  <a:pt x="735049" y="2586758"/>
                </a:lnTo>
                <a:lnTo>
                  <a:pt x="722345" y="2572031"/>
                </a:lnTo>
                <a:lnTo>
                  <a:pt x="709868" y="2556624"/>
                </a:lnTo>
                <a:lnTo>
                  <a:pt x="697844" y="2541217"/>
                </a:lnTo>
                <a:lnTo>
                  <a:pt x="685821" y="2525357"/>
                </a:lnTo>
                <a:lnTo>
                  <a:pt x="674251" y="2509724"/>
                </a:lnTo>
                <a:lnTo>
                  <a:pt x="662454" y="2493638"/>
                </a:lnTo>
                <a:lnTo>
                  <a:pt x="651338" y="2477551"/>
                </a:lnTo>
                <a:lnTo>
                  <a:pt x="640222" y="2461238"/>
                </a:lnTo>
                <a:lnTo>
                  <a:pt x="629560" y="2444698"/>
                </a:lnTo>
                <a:lnTo>
                  <a:pt x="619125" y="2428159"/>
                </a:lnTo>
                <a:lnTo>
                  <a:pt x="1096432" y="2152650"/>
                </a:lnTo>
                <a:close/>
                <a:moveTo>
                  <a:pt x="1814920" y="1938337"/>
                </a:moveTo>
                <a:lnTo>
                  <a:pt x="2011363" y="2278589"/>
                </a:lnTo>
                <a:lnTo>
                  <a:pt x="1997089" y="2285385"/>
                </a:lnTo>
                <a:lnTo>
                  <a:pt x="1982814" y="2291954"/>
                </a:lnTo>
                <a:lnTo>
                  <a:pt x="1968313" y="2298297"/>
                </a:lnTo>
                <a:lnTo>
                  <a:pt x="1953586" y="2303960"/>
                </a:lnTo>
                <a:lnTo>
                  <a:pt x="1938405" y="2309397"/>
                </a:lnTo>
                <a:lnTo>
                  <a:pt x="1923451" y="2314607"/>
                </a:lnTo>
                <a:lnTo>
                  <a:pt x="1908044" y="2319364"/>
                </a:lnTo>
                <a:lnTo>
                  <a:pt x="1892636" y="2323668"/>
                </a:lnTo>
                <a:lnTo>
                  <a:pt x="1877002" y="2327520"/>
                </a:lnTo>
                <a:lnTo>
                  <a:pt x="1861142" y="2330917"/>
                </a:lnTo>
                <a:lnTo>
                  <a:pt x="1845281" y="2334315"/>
                </a:lnTo>
                <a:lnTo>
                  <a:pt x="1829194" y="2337034"/>
                </a:lnTo>
                <a:lnTo>
                  <a:pt x="1812881" y="2339299"/>
                </a:lnTo>
                <a:lnTo>
                  <a:pt x="1796567" y="2340885"/>
                </a:lnTo>
                <a:lnTo>
                  <a:pt x="1780253" y="2342471"/>
                </a:lnTo>
                <a:lnTo>
                  <a:pt x="1763713" y="2343150"/>
                </a:lnTo>
                <a:lnTo>
                  <a:pt x="1763713" y="1950797"/>
                </a:lnTo>
                <a:lnTo>
                  <a:pt x="1770284" y="1950117"/>
                </a:lnTo>
                <a:lnTo>
                  <a:pt x="1776855" y="1948984"/>
                </a:lnTo>
                <a:lnTo>
                  <a:pt x="1783426" y="1947625"/>
                </a:lnTo>
                <a:lnTo>
                  <a:pt x="1789996" y="1946266"/>
                </a:lnTo>
                <a:lnTo>
                  <a:pt x="1796114" y="1944454"/>
                </a:lnTo>
                <a:lnTo>
                  <a:pt x="1802458" y="1942415"/>
                </a:lnTo>
                <a:lnTo>
                  <a:pt x="1808802" y="1940376"/>
                </a:lnTo>
                <a:lnTo>
                  <a:pt x="1814920" y="1938337"/>
                </a:lnTo>
                <a:close/>
                <a:moveTo>
                  <a:pt x="1659939" y="1938337"/>
                </a:moveTo>
                <a:lnTo>
                  <a:pt x="1666051" y="1940376"/>
                </a:lnTo>
                <a:lnTo>
                  <a:pt x="1672163" y="1942415"/>
                </a:lnTo>
                <a:lnTo>
                  <a:pt x="1678501" y="1944454"/>
                </a:lnTo>
                <a:lnTo>
                  <a:pt x="1684840" y="1946266"/>
                </a:lnTo>
                <a:lnTo>
                  <a:pt x="1691405" y="1947625"/>
                </a:lnTo>
                <a:lnTo>
                  <a:pt x="1697969" y="1948984"/>
                </a:lnTo>
                <a:lnTo>
                  <a:pt x="1704760" y="1950117"/>
                </a:lnTo>
                <a:lnTo>
                  <a:pt x="1711325" y="1950797"/>
                </a:lnTo>
                <a:lnTo>
                  <a:pt x="1711325" y="2343150"/>
                </a:lnTo>
                <a:lnTo>
                  <a:pt x="1694800" y="2342471"/>
                </a:lnTo>
                <a:lnTo>
                  <a:pt x="1678275" y="2340885"/>
                </a:lnTo>
                <a:lnTo>
                  <a:pt x="1661976" y="2339299"/>
                </a:lnTo>
                <a:lnTo>
                  <a:pt x="1645451" y="2337034"/>
                </a:lnTo>
                <a:lnTo>
                  <a:pt x="1629379" y="2334315"/>
                </a:lnTo>
                <a:lnTo>
                  <a:pt x="1613533" y="2331371"/>
                </a:lnTo>
                <a:lnTo>
                  <a:pt x="1597686" y="2327520"/>
                </a:lnTo>
                <a:lnTo>
                  <a:pt x="1582293" y="2323895"/>
                </a:lnTo>
                <a:lnTo>
                  <a:pt x="1566900" y="2319364"/>
                </a:lnTo>
                <a:lnTo>
                  <a:pt x="1551507" y="2314607"/>
                </a:lnTo>
                <a:lnTo>
                  <a:pt x="1536340" y="2309623"/>
                </a:lnTo>
                <a:lnTo>
                  <a:pt x="1521399" y="2303960"/>
                </a:lnTo>
                <a:lnTo>
                  <a:pt x="1506685" y="2298297"/>
                </a:lnTo>
                <a:lnTo>
                  <a:pt x="1492198" y="2292180"/>
                </a:lnTo>
                <a:lnTo>
                  <a:pt x="1477710" y="2285385"/>
                </a:lnTo>
                <a:lnTo>
                  <a:pt x="1463675" y="2278589"/>
                </a:lnTo>
                <a:lnTo>
                  <a:pt x="1659939" y="1938337"/>
                </a:lnTo>
                <a:close/>
                <a:moveTo>
                  <a:pt x="1901647" y="1876425"/>
                </a:moveTo>
                <a:lnTo>
                  <a:pt x="2243138" y="2073276"/>
                </a:lnTo>
                <a:lnTo>
                  <a:pt x="2233829" y="2086883"/>
                </a:lnTo>
                <a:lnTo>
                  <a:pt x="2224293" y="2100036"/>
                </a:lnTo>
                <a:lnTo>
                  <a:pt x="2214302" y="2112736"/>
                </a:lnTo>
                <a:lnTo>
                  <a:pt x="2203858" y="2125210"/>
                </a:lnTo>
                <a:lnTo>
                  <a:pt x="2193413" y="2137683"/>
                </a:lnTo>
                <a:lnTo>
                  <a:pt x="2182514" y="2149702"/>
                </a:lnTo>
                <a:lnTo>
                  <a:pt x="2171162" y="2161495"/>
                </a:lnTo>
                <a:lnTo>
                  <a:pt x="2159582" y="2172835"/>
                </a:lnTo>
                <a:lnTo>
                  <a:pt x="2147775" y="2183947"/>
                </a:lnTo>
                <a:lnTo>
                  <a:pt x="2135514" y="2194833"/>
                </a:lnTo>
                <a:lnTo>
                  <a:pt x="2123253" y="2205265"/>
                </a:lnTo>
                <a:lnTo>
                  <a:pt x="2110538" y="2215470"/>
                </a:lnTo>
                <a:lnTo>
                  <a:pt x="2097369" y="2225449"/>
                </a:lnTo>
                <a:lnTo>
                  <a:pt x="2084200" y="2234747"/>
                </a:lnTo>
                <a:lnTo>
                  <a:pt x="2070576" y="2244045"/>
                </a:lnTo>
                <a:lnTo>
                  <a:pt x="2056953" y="2252663"/>
                </a:lnTo>
                <a:lnTo>
                  <a:pt x="1860550" y="1913165"/>
                </a:lnTo>
                <a:lnTo>
                  <a:pt x="1866227" y="1909309"/>
                </a:lnTo>
                <a:lnTo>
                  <a:pt x="1871676" y="1904774"/>
                </a:lnTo>
                <a:lnTo>
                  <a:pt x="1876898" y="1900691"/>
                </a:lnTo>
                <a:lnTo>
                  <a:pt x="1882120" y="1895929"/>
                </a:lnTo>
                <a:lnTo>
                  <a:pt x="1887116" y="1891166"/>
                </a:lnTo>
                <a:lnTo>
                  <a:pt x="1892111" y="1886404"/>
                </a:lnTo>
                <a:lnTo>
                  <a:pt x="1896879" y="1881415"/>
                </a:lnTo>
                <a:lnTo>
                  <a:pt x="1901647" y="1876425"/>
                </a:lnTo>
                <a:close/>
                <a:moveTo>
                  <a:pt x="1573391" y="1876425"/>
                </a:moveTo>
                <a:lnTo>
                  <a:pt x="1578159" y="1881415"/>
                </a:lnTo>
                <a:lnTo>
                  <a:pt x="1582927" y="1886404"/>
                </a:lnTo>
                <a:lnTo>
                  <a:pt x="1587695" y="1891393"/>
                </a:lnTo>
                <a:lnTo>
                  <a:pt x="1592918" y="1896156"/>
                </a:lnTo>
                <a:lnTo>
                  <a:pt x="1597913" y="1900691"/>
                </a:lnTo>
                <a:lnTo>
                  <a:pt x="1603135" y="1905000"/>
                </a:lnTo>
                <a:lnTo>
                  <a:pt x="1608585" y="1909309"/>
                </a:lnTo>
                <a:lnTo>
                  <a:pt x="1614488" y="1913165"/>
                </a:lnTo>
                <a:lnTo>
                  <a:pt x="1418085" y="2252663"/>
                </a:lnTo>
                <a:lnTo>
                  <a:pt x="1404462" y="2244045"/>
                </a:lnTo>
                <a:lnTo>
                  <a:pt x="1390838" y="2234747"/>
                </a:lnTo>
                <a:lnTo>
                  <a:pt x="1377669" y="2225449"/>
                </a:lnTo>
                <a:lnTo>
                  <a:pt x="1364500" y="2215470"/>
                </a:lnTo>
                <a:lnTo>
                  <a:pt x="1351785" y="2205265"/>
                </a:lnTo>
                <a:lnTo>
                  <a:pt x="1339297" y="2194833"/>
                </a:lnTo>
                <a:lnTo>
                  <a:pt x="1327263" y="2183947"/>
                </a:lnTo>
                <a:lnTo>
                  <a:pt x="1315229" y="2172835"/>
                </a:lnTo>
                <a:lnTo>
                  <a:pt x="1303876" y="2161495"/>
                </a:lnTo>
                <a:lnTo>
                  <a:pt x="1292523" y="2149702"/>
                </a:lnTo>
                <a:lnTo>
                  <a:pt x="1281625" y="2137683"/>
                </a:lnTo>
                <a:lnTo>
                  <a:pt x="1271180" y="2125436"/>
                </a:lnTo>
                <a:lnTo>
                  <a:pt x="1260736" y="2112736"/>
                </a:lnTo>
                <a:lnTo>
                  <a:pt x="1250745" y="2100036"/>
                </a:lnTo>
                <a:lnTo>
                  <a:pt x="1241209" y="2086883"/>
                </a:lnTo>
                <a:lnTo>
                  <a:pt x="1231900" y="2073276"/>
                </a:lnTo>
                <a:lnTo>
                  <a:pt x="1573391" y="1876425"/>
                </a:lnTo>
                <a:close/>
                <a:moveTo>
                  <a:pt x="3206750" y="1778000"/>
                </a:moveTo>
                <a:lnTo>
                  <a:pt x="3473450" y="1778000"/>
                </a:lnTo>
                <a:lnTo>
                  <a:pt x="3472316" y="1805887"/>
                </a:lnTo>
                <a:lnTo>
                  <a:pt x="3471182" y="1833547"/>
                </a:lnTo>
                <a:lnTo>
                  <a:pt x="3469368" y="1861207"/>
                </a:lnTo>
                <a:lnTo>
                  <a:pt x="3467100" y="1888414"/>
                </a:lnTo>
                <a:lnTo>
                  <a:pt x="3464832" y="1915621"/>
                </a:lnTo>
                <a:lnTo>
                  <a:pt x="3461657" y="1942828"/>
                </a:lnTo>
                <a:lnTo>
                  <a:pt x="3458255" y="1969581"/>
                </a:lnTo>
                <a:lnTo>
                  <a:pt x="3454627" y="1996788"/>
                </a:lnTo>
                <a:lnTo>
                  <a:pt x="3450091" y="2023541"/>
                </a:lnTo>
                <a:lnTo>
                  <a:pt x="3445555" y="2050067"/>
                </a:lnTo>
                <a:lnTo>
                  <a:pt x="3440339" y="2076594"/>
                </a:lnTo>
                <a:lnTo>
                  <a:pt x="3435123" y="2102667"/>
                </a:lnTo>
                <a:lnTo>
                  <a:pt x="3429227" y="2128967"/>
                </a:lnTo>
                <a:lnTo>
                  <a:pt x="3423104" y="2155040"/>
                </a:lnTo>
                <a:lnTo>
                  <a:pt x="3416300" y="2180886"/>
                </a:lnTo>
                <a:lnTo>
                  <a:pt x="3409496" y="2206733"/>
                </a:lnTo>
                <a:lnTo>
                  <a:pt x="3402012" y="2232126"/>
                </a:lnTo>
                <a:lnTo>
                  <a:pt x="3394302" y="2257519"/>
                </a:lnTo>
                <a:lnTo>
                  <a:pt x="3386138" y="2282685"/>
                </a:lnTo>
                <a:lnTo>
                  <a:pt x="3377746" y="2307851"/>
                </a:lnTo>
                <a:lnTo>
                  <a:pt x="3368902" y="2332791"/>
                </a:lnTo>
                <a:lnTo>
                  <a:pt x="3359604" y="2357277"/>
                </a:lnTo>
                <a:lnTo>
                  <a:pt x="3349852" y="2381989"/>
                </a:lnTo>
                <a:lnTo>
                  <a:pt x="3340100" y="2406249"/>
                </a:lnTo>
                <a:lnTo>
                  <a:pt x="3329668" y="2430508"/>
                </a:lnTo>
                <a:lnTo>
                  <a:pt x="3319009" y="2454314"/>
                </a:lnTo>
                <a:lnTo>
                  <a:pt x="3308123" y="2478120"/>
                </a:lnTo>
                <a:lnTo>
                  <a:pt x="3296557" y="2501699"/>
                </a:lnTo>
                <a:lnTo>
                  <a:pt x="3284764" y="2525052"/>
                </a:lnTo>
                <a:lnTo>
                  <a:pt x="3272745" y="2548177"/>
                </a:lnTo>
                <a:lnTo>
                  <a:pt x="3260498" y="2571303"/>
                </a:lnTo>
                <a:lnTo>
                  <a:pt x="3247571" y="2593975"/>
                </a:lnTo>
                <a:lnTo>
                  <a:pt x="3016250" y="2460436"/>
                </a:lnTo>
                <a:lnTo>
                  <a:pt x="3026909" y="2441391"/>
                </a:lnTo>
                <a:lnTo>
                  <a:pt x="3037341" y="2422346"/>
                </a:lnTo>
                <a:lnTo>
                  <a:pt x="3047547" y="2402621"/>
                </a:lnTo>
                <a:lnTo>
                  <a:pt x="3057072" y="2383123"/>
                </a:lnTo>
                <a:lnTo>
                  <a:pt x="3066823" y="2363625"/>
                </a:lnTo>
                <a:lnTo>
                  <a:pt x="3076122" y="2343447"/>
                </a:lnTo>
                <a:lnTo>
                  <a:pt x="3084966" y="2323268"/>
                </a:lnTo>
                <a:lnTo>
                  <a:pt x="3093584" y="2303317"/>
                </a:lnTo>
                <a:lnTo>
                  <a:pt x="3101975" y="2282912"/>
                </a:lnTo>
                <a:lnTo>
                  <a:pt x="3110140" y="2262507"/>
                </a:lnTo>
                <a:lnTo>
                  <a:pt x="3117850" y="2241648"/>
                </a:lnTo>
                <a:lnTo>
                  <a:pt x="3125334" y="2220790"/>
                </a:lnTo>
                <a:lnTo>
                  <a:pt x="3132591" y="2199931"/>
                </a:lnTo>
                <a:lnTo>
                  <a:pt x="3139168" y="2178846"/>
                </a:lnTo>
                <a:lnTo>
                  <a:pt x="3145971" y="2157534"/>
                </a:lnTo>
                <a:lnTo>
                  <a:pt x="3152095" y="2136222"/>
                </a:lnTo>
                <a:lnTo>
                  <a:pt x="3157991" y="2114683"/>
                </a:lnTo>
                <a:lnTo>
                  <a:pt x="3163434" y="2093145"/>
                </a:lnTo>
                <a:lnTo>
                  <a:pt x="3168650" y="2071379"/>
                </a:lnTo>
                <a:lnTo>
                  <a:pt x="3173639" y="2049387"/>
                </a:lnTo>
                <a:lnTo>
                  <a:pt x="3178402" y="2027395"/>
                </a:lnTo>
                <a:lnTo>
                  <a:pt x="3182711" y="2005403"/>
                </a:lnTo>
                <a:lnTo>
                  <a:pt x="3186566" y="1982958"/>
                </a:lnTo>
                <a:lnTo>
                  <a:pt x="3190195" y="1960739"/>
                </a:lnTo>
                <a:lnTo>
                  <a:pt x="3193596" y="1938293"/>
                </a:lnTo>
                <a:lnTo>
                  <a:pt x="3196545" y="1915621"/>
                </a:lnTo>
                <a:lnTo>
                  <a:pt x="3199039" y="1893175"/>
                </a:lnTo>
                <a:lnTo>
                  <a:pt x="3201307" y="1870276"/>
                </a:lnTo>
                <a:lnTo>
                  <a:pt x="3203121" y="1847151"/>
                </a:lnTo>
                <a:lnTo>
                  <a:pt x="3204709" y="1824478"/>
                </a:lnTo>
                <a:lnTo>
                  <a:pt x="3205843" y="1801353"/>
                </a:lnTo>
                <a:lnTo>
                  <a:pt x="3206750" y="1778000"/>
                </a:lnTo>
                <a:close/>
                <a:moveTo>
                  <a:pt x="2498926" y="1778000"/>
                </a:moveTo>
                <a:lnTo>
                  <a:pt x="3051175" y="1778000"/>
                </a:lnTo>
                <a:lnTo>
                  <a:pt x="3050493" y="1798630"/>
                </a:lnTo>
                <a:lnTo>
                  <a:pt x="3049584" y="1819033"/>
                </a:lnTo>
                <a:lnTo>
                  <a:pt x="3047994" y="1839436"/>
                </a:lnTo>
                <a:lnTo>
                  <a:pt x="3046175" y="1859613"/>
                </a:lnTo>
                <a:lnTo>
                  <a:pt x="3044357" y="1880016"/>
                </a:lnTo>
                <a:lnTo>
                  <a:pt x="3041857" y="1899965"/>
                </a:lnTo>
                <a:lnTo>
                  <a:pt x="3039358" y="1919915"/>
                </a:lnTo>
                <a:lnTo>
                  <a:pt x="3036403" y="1939865"/>
                </a:lnTo>
                <a:lnTo>
                  <a:pt x="3032994" y="1959588"/>
                </a:lnTo>
                <a:lnTo>
                  <a:pt x="3029358" y="1979311"/>
                </a:lnTo>
                <a:lnTo>
                  <a:pt x="3025722" y="1998807"/>
                </a:lnTo>
                <a:lnTo>
                  <a:pt x="3021404" y="2018530"/>
                </a:lnTo>
                <a:lnTo>
                  <a:pt x="3017086" y="2037799"/>
                </a:lnTo>
                <a:lnTo>
                  <a:pt x="3012540" y="2056842"/>
                </a:lnTo>
                <a:lnTo>
                  <a:pt x="3007541" y="2076112"/>
                </a:lnTo>
                <a:lnTo>
                  <a:pt x="3002086" y="2095381"/>
                </a:lnTo>
                <a:lnTo>
                  <a:pt x="2996632" y="2114198"/>
                </a:lnTo>
                <a:lnTo>
                  <a:pt x="2990950" y="2133014"/>
                </a:lnTo>
                <a:lnTo>
                  <a:pt x="2984587" y="2151603"/>
                </a:lnTo>
                <a:lnTo>
                  <a:pt x="2978224" y="2170193"/>
                </a:lnTo>
                <a:lnTo>
                  <a:pt x="2971633" y="2188782"/>
                </a:lnTo>
                <a:lnTo>
                  <a:pt x="2964815" y="2207145"/>
                </a:lnTo>
                <a:lnTo>
                  <a:pt x="2957543" y="2225281"/>
                </a:lnTo>
                <a:lnTo>
                  <a:pt x="2950043" y="2243190"/>
                </a:lnTo>
                <a:lnTo>
                  <a:pt x="2942316" y="2261100"/>
                </a:lnTo>
                <a:lnTo>
                  <a:pt x="2934362" y="2279009"/>
                </a:lnTo>
                <a:lnTo>
                  <a:pt x="2926180" y="2296465"/>
                </a:lnTo>
                <a:lnTo>
                  <a:pt x="2917772" y="2314148"/>
                </a:lnTo>
                <a:lnTo>
                  <a:pt x="2909136" y="2331604"/>
                </a:lnTo>
                <a:lnTo>
                  <a:pt x="2900272" y="2348606"/>
                </a:lnTo>
                <a:lnTo>
                  <a:pt x="2890955" y="2365609"/>
                </a:lnTo>
                <a:lnTo>
                  <a:pt x="2881637" y="2382838"/>
                </a:lnTo>
                <a:lnTo>
                  <a:pt x="2403475" y="2107397"/>
                </a:lnTo>
                <a:lnTo>
                  <a:pt x="2413475" y="2088807"/>
                </a:lnTo>
                <a:lnTo>
                  <a:pt x="2423247" y="2069764"/>
                </a:lnTo>
                <a:lnTo>
                  <a:pt x="2432110" y="2050721"/>
                </a:lnTo>
                <a:lnTo>
                  <a:pt x="2440746" y="2031225"/>
                </a:lnTo>
                <a:lnTo>
                  <a:pt x="2444837" y="2021250"/>
                </a:lnTo>
                <a:lnTo>
                  <a:pt x="2448701" y="2011275"/>
                </a:lnTo>
                <a:lnTo>
                  <a:pt x="2452564" y="2001301"/>
                </a:lnTo>
                <a:lnTo>
                  <a:pt x="2456200" y="1991326"/>
                </a:lnTo>
                <a:lnTo>
                  <a:pt x="2459609" y="1981351"/>
                </a:lnTo>
                <a:lnTo>
                  <a:pt x="2463245" y="1970923"/>
                </a:lnTo>
                <a:lnTo>
                  <a:pt x="2466427" y="1960721"/>
                </a:lnTo>
                <a:lnTo>
                  <a:pt x="2469382" y="1950293"/>
                </a:lnTo>
                <a:lnTo>
                  <a:pt x="2472336" y="1940091"/>
                </a:lnTo>
                <a:lnTo>
                  <a:pt x="2475290" y="1929663"/>
                </a:lnTo>
                <a:lnTo>
                  <a:pt x="2477790" y="1919008"/>
                </a:lnTo>
                <a:lnTo>
                  <a:pt x="2480517" y="1908580"/>
                </a:lnTo>
                <a:lnTo>
                  <a:pt x="2482790" y="1897925"/>
                </a:lnTo>
                <a:lnTo>
                  <a:pt x="2485063" y="1887270"/>
                </a:lnTo>
                <a:lnTo>
                  <a:pt x="2487108" y="1876615"/>
                </a:lnTo>
                <a:lnTo>
                  <a:pt x="2488926" y="1865733"/>
                </a:lnTo>
                <a:lnTo>
                  <a:pt x="2490744" y="1855079"/>
                </a:lnTo>
                <a:lnTo>
                  <a:pt x="2492562" y="1844197"/>
                </a:lnTo>
                <a:lnTo>
                  <a:pt x="2493926" y="1833315"/>
                </a:lnTo>
                <a:lnTo>
                  <a:pt x="2495290" y="1822434"/>
                </a:lnTo>
                <a:lnTo>
                  <a:pt x="2496426" y="1811325"/>
                </a:lnTo>
                <a:lnTo>
                  <a:pt x="2497562" y="1800444"/>
                </a:lnTo>
                <a:lnTo>
                  <a:pt x="2498244" y="1789109"/>
                </a:lnTo>
                <a:lnTo>
                  <a:pt x="2498926" y="1778000"/>
                </a:lnTo>
                <a:close/>
                <a:moveTo>
                  <a:pt x="1949419" y="1778000"/>
                </a:moveTo>
                <a:lnTo>
                  <a:pt x="2343150" y="1778000"/>
                </a:lnTo>
                <a:lnTo>
                  <a:pt x="2341792" y="1795189"/>
                </a:lnTo>
                <a:lnTo>
                  <a:pt x="2339754" y="1811700"/>
                </a:lnTo>
                <a:lnTo>
                  <a:pt x="2337490" y="1828437"/>
                </a:lnTo>
                <a:lnTo>
                  <a:pt x="2334773" y="1844721"/>
                </a:lnTo>
                <a:lnTo>
                  <a:pt x="2331603" y="1861232"/>
                </a:lnTo>
                <a:lnTo>
                  <a:pt x="2327981" y="1877516"/>
                </a:lnTo>
                <a:lnTo>
                  <a:pt x="2323905" y="1893348"/>
                </a:lnTo>
                <a:lnTo>
                  <a:pt x="2319603" y="1909180"/>
                </a:lnTo>
                <a:lnTo>
                  <a:pt x="2314622" y="1925012"/>
                </a:lnTo>
                <a:lnTo>
                  <a:pt x="2309415" y="1940166"/>
                </a:lnTo>
                <a:lnTo>
                  <a:pt x="2303754" y="1955545"/>
                </a:lnTo>
                <a:lnTo>
                  <a:pt x="2297415" y="1970699"/>
                </a:lnTo>
                <a:lnTo>
                  <a:pt x="2291075" y="1985626"/>
                </a:lnTo>
                <a:lnTo>
                  <a:pt x="2284057" y="2000101"/>
                </a:lnTo>
                <a:lnTo>
                  <a:pt x="2277038" y="2014803"/>
                </a:lnTo>
                <a:lnTo>
                  <a:pt x="2269340" y="2028825"/>
                </a:lnTo>
                <a:lnTo>
                  <a:pt x="1930400" y="1833412"/>
                </a:lnTo>
                <a:lnTo>
                  <a:pt x="1933796" y="1827080"/>
                </a:lnTo>
                <a:lnTo>
                  <a:pt x="1936740" y="1820294"/>
                </a:lnTo>
                <a:lnTo>
                  <a:pt x="1939457" y="1813509"/>
                </a:lnTo>
                <a:lnTo>
                  <a:pt x="1941947" y="1806724"/>
                </a:lnTo>
                <a:lnTo>
                  <a:pt x="1943985" y="1799487"/>
                </a:lnTo>
                <a:lnTo>
                  <a:pt x="1946249" y="1792701"/>
                </a:lnTo>
                <a:lnTo>
                  <a:pt x="1948060" y="1785464"/>
                </a:lnTo>
                <a:lnTo>
                  <a:pt x="1949419" y="1778000"/>
                </a:lnTo>
                <a:close/>
                <a:moveTo>
                  <a:pt x="1130300" y="1778000"/>
                </a:moveTo>
                <a:lnTo>
                  <a:pt x="1525535" y="1778000"/>
                </a:lnTo>
                <a:lnTo>
                  <a:pt x="1527127" y="1785504"/>
                </a:lnTo>
                <a:lnTo>
                  <a:pt x="1528719" y="1792781"/>
                </a:lnTo>
                <a:lnTo>
                  <a:pt x="1530993" y="1799603"/>
                </a:lnTo>
                <a:lnTo>
                  <a:pt x="1533267" y="1806880"/>
                </a:lnTo>
                <a:lnTo>
                  <a:pt x="1535769" y="1813702"/>
                </a:lnTo>
                <a:lnTo>
                  <a:pt x="1538498" y="1820524"/>
                </a:lnTo>
                <a:lnTo>
                  <a:pt x="1541454" y="1827346"/>
                </a:lnTo>
                <a:lnTo>
                  <a:pt x="1544638" y="1833713"/>
                </a:lnTo>
                <a:lnTo>
                  <a:pt x="1204435" y="2030413"/>
                </a:lnTo>
                <a:lnTo>
                  <a:pt x="1196703" y="2016087"/>
                </a:lnTo>
                <a:lnTo>
                  <a:pt x="1189426" y="2001534"/>
                </a:lnTo>
                <a:lnTo>
                  <a:pt x="1182604" y="1986753"/>
                </a:lnTo>
                <a:lnTo>
                  <a:pt x="1176009" y="1971744"/>
                </a:lnTo>
                <a:lnTo>
                  <a:pt x="1169869" y="1956509"/>
                </a:lnTo>
                <a:lnTo>
                  <a:pt x="1164184" y="1941045"/>
                </a:lnTo>
                <a:lnTo>
                  <a:pt x="1158953" y="1925810"/>
                </a:lnTo>
                <a:lnTo>
                  <a:pt x="1153950" y="1909892"/>
                </a:lnTo>
                <a:lnTo>
                  <a:pt x="1149402" y="1893974"/>
                </a:lnTo>
                <a:lnTo>
                  <a:pt x="1145536" y="1878056"/>
                </a:lnTo>
                <a:lnTo>
                  <a:pt x="1141898" y="1861683"/>
                </a:lnTo>
                <a:lnTo>
                  <a:pt x="1138486" y="1845083"/>
                </a:lnTo>
                <a:lnTo>
                  <a:pt x="1135758" y="1828710"/>
                </a:lnTo>
                <a:lnTo>
                  <a:pt x="1133483" y="1811883"/>
                </a:lnTo>
                <a:lnTo>
                  <a:pt x="1131664" y="1795283"/>
                </a:lnTo>
                <a:lnTo>
                  <a:pt x="1130300" y="1778000"/>
                </a:lnTo>
                <a:close/>
                <a:moveTo>
                  <a:pt x="423863" y="1778000"/>
                </a:moveTo>
                <a:lnTo>
                  <a:pt x="974952" y="1778000"/>
                </a:lnTo>
                <a:lnTo>
                  <a:pt x="975406" y="1789109"/>
                </a:lnTo>
                <a:lnTo>
                  <a:pt x="976313" y="1800444"/>
                </a:lnTo>
                <a:lnTo>
                  <a:pt x="977447" y="1811325"/>
                </a:lnTo>
                <a:lnTo>
                  <a:pt x="978581" y="1822434"/>
                </a:lnTo>
                <a:lnTo>
                  <a:pt x="979715" y="1833315"/>
                </a:lnTo>
                <a:lnTo>
                  <a:pt x="981302" y="1844197"/>
                </a:lnTo>
                <a:lnTo>
                  <a:pt x="982890" y="1855079"/>
                </a:lnTo>
                <a:lnTo>
                  <a:pt x="984478" y="1865733"/>
                </a:lnTo>
                <a:lnTo>
                  <a:pt x="986519" y="1876615"/>
                </a:lnTo>
                <a:lnTo>
                  <a:pt x="988786" y="1887270"/>
                </a:lnTo>
                <a:lnTo>
                  <a:pt x="991054" y="1897925"/>
                </a:lnTo>
                <a:lnTo>
                  <a:pt x="993095" y="1908580"/>
                </a:lnTo>
                <a:lnTo>
                  <a:pt x="995590" y="1919008"/>
                </a:lnTo>
                <a:lnTo>
                  <a:pt x="998311" y="1929663"/>
                </a:lnTo>
                <a:lnTo>
                  <a:pt x="1001033" y="1940091"/>
                </a:lnTo>
                <a:lnTo>
                  <a:pt x="1004208" y="1950293"/>
                </a:lnTo>
                <a:lnTo>
                  <a:pt x="1007383" y="1960721"/>
                </a:lnTo>
                <a:lnTo>
                  <a:pt x="1010558" y="1970923"/>
                </a:lnTo>
                <a:lnTo>
                  <a:pt x="1013960" y="1981351"/>
                </a:lnTo>
                <a:lnTo>
                  <a:pt x="1017588" y="1991326"/>
                </a:lnTo>
                <a:lnTo>
                  <a:pt x="1021217" y="2001301"/>
                </a:lnTo>
                <a:lnTo>
                  <a:pt x="1024845" y="2011275"/>
                </a:lnTo>
                <a:lnTo>
                  <a:pt x="1028928" y="2021250"/>
                </a:lnTo>
                <a:lnTo>
                  <a:pt x="1032783" y="2031225"/>
                </a:lnTo>
                <a:lnTo>
                  <a:pt x="1037092" y="2040973"/>
                </a:lnTo>
                <a:lnTo>
                  <a:pt x="1041401" y="2050721"/>
                </a:lnTo>
                <a:lnTo>
                  <a:pt x="1050472" y="2069764"/>
                </a:lnTo>
                <a:lnTo>
                  <a:pt x="1059997" y="2088807"/>
                </a:lnTo>
                <a:lnTo>
                  <a:pt x="1069976" y="2107397"/>
                </a:lnTo>
                <a:lnTo>
                  <a:pt x="593045" y="2382838"/>
                </a:lnTo>
                <a:lnTo>
                  <a:pt x="583747" y="2365609"/>
                </a:lnTo>
                <a:lnTo>
                  <a:pt x="574449" y="2348606"/>
                </a:lnTo>
                <a:lnTo>
                  <a:pt x="565604" y="2331604"/>
                </a:lnTo>
                <a:lnTo>
                  <a:pt x="556986" y="2314148"/>
                </a:lnTo>
                <a:lnTo>
                  <a:pt x="548368" y="2296465"/>
                </a:lnTo>
                <a:lnTo>
                  <a:pt x="540204" y="2279009"/>
                </a:lnTo>
                <a:lnTo>
                  <a:pt x="532266" y="2261100"/>
                </a:lnTo>
                <a:lnTo>
                  <a:pt x="524556" y="2243190"/>
                </a:lnTo>
                <a:lnTo>
                  <a:pt x="517299" y="2225281"/>
                </a:lnTo>
                <a:lnTo>
                  <a:pt x="510041" y="2207145"/>
                </a:lnTo>
                <a:lnTo>
                  <a:pt x="503011" y="2188782"/>
                </a:lnTo>
                <a:lnTo>
                  <a:pt x="496661" y="2170193"/>
                </a:lnTo>
                <a:lnTo>
                  <a:pt x="490311" y="2151603"/>
                </a:lnTo>
                <a:lnTo>
                  <a:pt x="483961" y="2133014"/>
                </a:lnTo>
                <a:lnTo>
                  <a:pt x="478291" y="2114198"/>
                </a:lnTo>
                <a:lnTo>
                  <a:pt x="472849" y="2095381"/>
                </a:lnTo>
                <a:lnTo>
                  <a:pt x="467406" y="2076112"/>
                </a:lnTo>
                <a:lnTo>
                  <a:pt x="462416" y="2056842"/>
                </a:lnTo>
                <a:lnTo>
                  <a:pt x="457881" y="2037799"/>
                </a:lnTo>
                <a:lnTo>
                  <a:pt x="453572" y="2018530"/>
                </a:lnTo>
                <a:lnTo>
                  <a:pt x="449263" y="1998807"/>
                </a:lnTo>
                <a:lnTo>
                  <a:pt x="445634" y="1979311"/>
                </a:lnTo>
                <a:lnTo>
                  <a:pt x="441779" y="1959588"/>
                </a:lnTo>
                <a:lnTo>
                  <a:pt x="438604" y="1939865"/>
                </a:lnTo>
                <a:lnTo>
                  <a:pt x="435882" y="1919915"/>
                </a:lnTo>
                <a:lnTo>
                  <a:pt x="433161" y="1899965"/>
                </a:lnTo>
                <a:lnTo>
                  <a:pt x="430666" y="1880016"/>
                </a:lnTo>
                <a:lnTo>
                  <a:pt x="428625" y="1859613"/>
                </a:lnTo>
                <a:lnTo>
                  <a:pt x="427038" y="1839436"/>
                </a:lnTo>
                <a:lnTo>
                  <a:pt x="425450" y="1819033"/>
                </a:lnTo>
                <a:lnTo>
                  <a:pt x="424543" y="1798630"/>
                </a:lnTo>
                <a:lnTo>
                  <a:pt x="423863" y="1778000"/>
                </a:lnTo>
                <a:close/>
                <a:moveTo>
                  <a:pt x="1588" y="1778000"/>
                </a:moveTo>
                <a:lnTo>
                  <a:pt x="268288" y="1778000"/>
                </a:lnTo>
                <a:lnTo>
                  <a:pt x="268968" y="1801353"/>
                </a:lnTo>
                <a:lnTo>
                  <a:pt x="270329" y="1824478"/>
                </a:lnTo>
                <a:lnTo>
                  <a:pt x="271690" y="1847151"/>
                </a:lnTo>
                <a:lnTo>
                  <a:pt x="273731" y="1870276"/>
                </a:lnTo>
                <a:lnTo>
                  <a:pt x="275998" y="1893175"/>
                </a:lnTo>
                <a:lnTo>
                  <a:pt x="278493" y="1915621"/>
                </a:lnTo>
                <a:lnTo>
                  <a:pt x="281441" y="1938293"/>
                </a:lnTo>
                <a:lnTo>
                  <a:pt x="284616" y="1960739"/>
                </a:lnTo>
                <a:lnTo>
                  <a:pt x="288472" y="1982958"/>
                </a:lnTo>
                <a:lnTo>
                  <a:pt x="292327" y="2005403"/>
                </a:lnTo>
                <a:lnTo>
                  <a:pt x="296636" y="2027395"/>
                </a:lnTo>
                <a:lnTo>
                  <a:pt x="301398" y="2049387"/>
                </a:lnTo>
                <a:lnTo>
                  <a:pt x="306161" y="2071379"/>
                </a:lnTo>
                <a:lnTo>
                  <a:pt x="311377" y="2093145"/>
                </a:lnTo>
                <a:lnTo>
                  <a:pt x="316820" y="2114683"/>
                </a:lnTo>
                <a:lnTo>
                  <a:pt x="322943" y="2136222"/>
                </a:lnTo>
                <a:lnTo>
                  <a:pt x="329066" y="2157534"/>
                </a:lnTo>
                <a:lnTo>
                  <a:pt x="335643" y="2178846"/>
                </a:lnTo>
                <a:lnTo>
                  <a:pt x="342447" y="2199931"/>
                </a:lnTo>
                <a:lnTo>
                  <a:pt x="349704" y="2220790"/>
                </a:lnTo>
                <a:lnTo>
                  <a:pt x="356961" y="2241648"/>
                </a:lnTo>
                <a:lnTo>
                  <a:pt x="364898" y="2262507"/>
                </a:lnTo>
                <a:lnTo>
                  <a:pt x="372836" y="2282912"/>
                </a:lnTo>
                <a:lnTo>
                  <a:pt x="381454" y="2303317"/>
                </a:lnTo>
                <a:lnTo>
                  <a:pt x="390072" y="2323268"/>
                </a:lnTo>
                <a:lnTo>
                  <a:pt x="398916" y="2343447"/>
                </a:lnTo>
                <a:lnTo>
                  <a:pt x="408215" y="2363625"/>
                </a:lnTo>
                <a:lnTo>
                  <a:pt x="417740" y="2383123"/>
                </a:lnTo>
                <a:lnTo>
                  <a:pt x="427491" y="2402621"/>
                </a:lnTo>
                <a:lnTo>
                  <a:pt x="437697" y="2422346"/>
                </a:lnTo>
                <a:lnTo>
                  <a:pt x="448129" y="2441391"/>
                </a:lnTo>
                <a:lnTo>
                  <a:pt x="458788" y="2460436"/>
                </a:lnTo>
                <a:lnTo>
                  <a:pt x="227466" y="2593975"/>
                </a:lnTo>
                <a:lnTo>
                  <a:pt x="214540" y="2571303"/>
                </a:lnTo>
                <a:lnTo>
                  <a:pt x="202066" y="2548177"/>
                </a:lnTo>
                <a:lnTo>
                  <a:pt x="190273" y="2525052"/>
                </a:lnTo>
                <a:lnTo>
                  <a:pt x="178254" y="2501699"/>
                </a:lnTo>
                <a:lnTo>
                  <a:pt x="166915" y="2478120"/>
                </a:lnTo>
                <a:lnTo>
                  <a:pt x="156029" y="2454314"/>
                </a:lnTo>
                <a:lnTo>
                  <a:pt x="145370" y="2430508"/>
                </a:lnTo>
                <a:lnTo>
                  <a:pt x="134938" y="2406249"/>
                </a:lnTo>
                <a:lnTo>
                  <a:pt x="124959" y="2381989"/>
                </a:lnTo>
                <a:lnTo>
                  <a:pt x="115434" y="2357277"/>
                </a:lnTo>
                <a:lnTo>
                  <a:pt x="106136" y="2332564"/>
                </a:lnTo>
                <a:lnTo>
                  <a:pt x="97291" y="2307851"/>
                </a:lnTo>
                <a:lnTo>
                  <a:pt x="88900" y="2282685"/>
                </a:lnTo>
                <a:lnTo>
                  <a:pt x="80736" y="2257519"/>
                </a:lnTo>
                <a:lnTo>
                  <a:pt x="73025" y="2232126"/>
                </a:lnTo>
                <a:lnTo>
                  <a:pt x="65541" y="2206733"/>
                </a:lnTo>
                <a:lnTo>
                  <a:pt x="58511" y="2180886"/>
                </a:lnTo>
                <a:lnTo>
                  <a:pt x="51934" y="2155040"/>
                </a:lnTo>
                <a:lnTo>
                  <a:pt x="45811" y="2128967"/>
                </a:lnTo>
                <a:lnTo>
                  <a:pt x="39688" y="2102667"/>
                </a:lnTo>
                <a:lnTo>
                  <a:pt x="34472" y="2076594"/>
                </a:lnTo>
                <a:lnTo>
                  <a:pt x="29256" y="2050067"/>
                </a:lnTo>
                <a:lnTo>
                  <a:pt x="24947" y="2023541"/>
                </a:lnTo>
                <a:lnTo>
                  <a:pt x="20411" y="1996788"/>
                </a:lnTo>
                <a:lnTo>
                  <a:pt x="16782" y="1969581"/>
                </a:lnTo>
                <a:lnTo>
                  <a:pt x="13154" y="1942601"/>
                </a:lnTo>
                <a:lnTo>
                  <a:pt x="10206" y="1915621"/>
                </a:lnTo>
                <a:lnTo>
                  <a:pt x="7711" y="1888414"/>
                </a:lnTo>
                <a:lnTo>
                  <a:pt x="5443" y="1861207"/>
                </a:lnTo>
                <a:lnTo>
                  <a:pt x="3856" y="1833547"/>
                </a:lnTo>
                <a:lnTo>
                  <a:pt x="2495" y="1805887"/>
                </a:lnTo>
                <a:lnTo>
                  <a:pt x="1588" y="1778000"/>
                </a:lnTo>
                <a:close/>
                <a:moveTo>
                  <a:pt x="1736726" y="1598612"/>
                </a:moveTo>
                <a:lnTo>
                  <a:pt x="1743971" y="1598839"/>
                </a:lnTo>
                <a:lnTo>
                  <a:pt x="1750763" y="1599291"/>
                </a:lnTo>
                <a:lnTo>
                  <a:pt x="1757782" y="1600197"/>
                </a:lnTo>
                <a:lnTo>
                  <a:pt x="1764348" y="1601556"/>
                </a:lnTo>
                <a:lnTo>
                  <a:pt x="1771141" y="1602914"/>
                </a:lnTo>
                <a:lnTo>
                  <a:pt x="1777707" y="1604952"/>
                </a:lnTo>
                <a:lnTo>
                  <a:pt x="1784273" y="1606989"/>
                </a:lnTo>
                <a:lnTo>
                  <a:pt x="1790386" y="1609480"/>
                </a:lnTo>
                <a:lnTo>
                  <a:pt x="1796499" y="1612423"/>
                </a:lnTo>
                <a:lnTo>
                  <a:pt x="1802612" y="1615367"/>
                </a:lnTo>
                <a:lnTo>
                  <a:pt x="1808273" y="1618537"/>
                </a:lnTo>
                <a:lnTo>
                  <a:pt x="1813933" y="1622386"/>
                </a:lnTo>
                <a:lnTo>
                  <a:pt x="1819367" y="1626008"/>
                </a:lnTo>
                <a:lnTo>
                  <a:pt x="1824574" y="1630310"/>
                </a:lnTo>
                <a:lnTo>
                  <a:pt x="1829555" y="1634612"/>
                </a:lnTo>
                <a:lnTo>
                  <a:pt x="1834310" y="1639140"/>
                </a:lnTo>
                <a:lnTo>
                  <a:pt x="1838838" y="1643895"/>
                </a:lnTo>
                <a:lnTo>
                  <a:pt x="1843140" y="1649102"/>
                </a:lnTo>
                <a:lnTo>
                  <a:pt x="1847216" y="1654310"/>
                </a:lnTo>
                <a:lnTo>
                  <a:pt x="1851291" y="1659744"/>
                </a:lnTo>
                <a:lnTo>
                  <a:pt x="1854687" y="1665178"/>
                </a:lnTo>
                <a:lnTo>
                  <a:pt x="1858310" y="1671065"/>
                </a:lnTo>
                <a:lnTo>
                  <a:pt x="1861253" y="1676951"/>
                </a:lnTo>
                <a:lnTo>
                  <a:pt x="1863970" y="1682838"/>
                </a:lnTo>
                <a:lnTo>
                  <a:pt x="1866461" y="1689404"/>
                </a:lnTo>
                <a:lnTo>
                  <a:pt x="1868725" y="1695744"/>
                </a:lnTo>
                <a:lnTo>
                  <a:pt x="1870310" y="1702310"/>
                </a:lnTo>
                <a:lnTo>
                  <a:pt x="1872121" y="1708876"/>
                </a:lnTo>
                <a:lnTo>
                  <a:pt x="1873253" y="1715895"/>
                </a:lnTo>
                <a:lnTo>
                  <a:pt x="1874159" y="1722687"/>
                </a:lnTo>
                <a:lnTo>
                  <a:pt x="1874612" y="1729706"/>
                </a:lnTo>
                <a:lnTo>
                  <a:pt x="1874838" y="1736951"/>
                </a:lnTo>
                <a:lnTo>
                  <a:pt x="1874612" y="1743744"/>
                </a:lnTo>
                <a:lnTo>
                  <a:pt x="1874159" y="1750989"/>
                </a:lnTo>
                <a:lnTo>
                  <a:pt x="1873253" y="1757781"/>
                </a:lnTo>
                <a:lnTo>
                  <a:pt x="1872121" y="1764574"/>
                </a:lnTo>
                <a:lnTo>
                  <a:pt x="1870310" y="1771366"/>
                </a:lnTo>
                <a:lnTo>
                  <a:pt x="1868725" y="1777706"/>
                </a:lnTo>
                <a:lnTo>
                  <a:pt x="1866461" y="1784272"/>
                </a:lnTo>
                <a:lnTo>
                  <a:pt x="1863970" y="1790611"/>
                </a:lnTo>
                <a:lnTo>
                  <a:pt x="1861253" y="1796498"/>
                </a:lnTo>
                <a:lnTo>
                  <a:pt x="1858310" y="1802385"/>
                </a:lnTo>
                <a:lnTo>
                  <a:pt x="1854687" y="1808498"/>
                </a:lnTo>
                <a:lnTo>
                  <a:pt x="1851291" y="1813932"/>
                </a:lnTo>
                <a:lnTo>
                  <a:pt x="1847216" y="1819366"/>
                </a:lnTo>
                <a:lnTo>
                  <a:pt x="1843140" y="1824573"/>
                </a:lnTo>
                <a:lnTo>
                  <a:pt x="1838838" y="1829781"/>
                </a:lnTo>
                <a:lnTo>
                  <a:pt x="1834310" y="1834309"/>
                </a:lnTo>
                <a:lnTo>
                  <a:pt x="1829555" y="1838837"/>
                </a:lnTo>
                <a:lnTo>
                  <a:pt x="1824574" y="1843366"/>
                </a:lnTo>
                <a:lnTo>
                  <a:pt x="1819367" y="1847215"/>
                </a:lnTo>
                <a:lnTo>
                  <a:pt x="1813933" y="1851290"/>
                </a:lnTo>
                <a:lnTo>
                  <a:pt x="1808273" y="1854913"/>
                </a:lnTo>
                <a:lnTo>
                  <a:pt x="1802612" y="1858083"/>
                </a:lnTo>
                <a:lnTo>
                  <a:pt x="1796499" y="1861252"/>
                </a:lnTo>
                <a:lnTo>
                  <a:pt x="1790386" y="1864196"/>
                </a:lnTo>
                <a:lnTo>
                  <a:pt x="1784273" y="1866686"/>
                </a:lnTo>
                <a:lnTo>
                  <a:pt x="1777707" y="1868498"/>
                </a:lnTo>
                <a:lnTo>
                  <a:pt x="1771141" y="1870535"/>
                </a:lnTo>
                <a:lnTo>
                  <a:pt x="1764348" y="1872120"/>
                </a:lnTo>
                <a:lnTo>
                  <a:pt x="1757782" y="1873252"/>
                </a:lnTo>
                <a:lnTo>
                  <a:pt x="1750763" y="1874158"/>
                </a:lnTo>
                <a:lnTo>
                  <a:pt x="1743971" y="1874837"/>
                </a:lnTo>
                <a:lnTo>
                  <a:pt x="1736726" y="1874837"/>
                </a:lnTo>
                <a:lnTo>
                  <a:pt x="1729481" y="1874837"/>
                </a:lnTo>
                <a:lnTo>
                  <a:pt x="1722688" y="1874158"/>
                </a:lnTo>
                <a:lnTo>
                  <a:pt x="1715669" y="1873252"/>
                </a:lnTo>
                <a:lnTo>
                  <a:pt x="1708877" y="1872120"/>
                </a:lnTo>
                <a:lnTo>
                  <a:pt x="1702311" y="1870535"/>
                </a:lnTo>
                <a:lnTo>
                  <a:pt x="1695518" y="1868498"/>
                </a:lnTo>
                <a:lnTo>
                  <a:pt x="1689179" y="1866686"/>
                </a:lnTo>
                <a:lnTo>
                  <a:pt x="1683066" y="1864196"/>
                </a:lnTo>
                <a:lnTo>
                  <a:pt x="1676726" y="1861252"/>
                </a:lnTo>
                <a:lnTo>
                  <a:pt x="1670839" y="1858083"/>
                </a:lnTo>
                <a:lnTo>
                  <a:pt x="1665179" y="1854913"/>
                </a:lnTo>
                <a:lnTo>
                  <a:pt x="1659519" y="1851290"/>
                </a:lnTo>
                <a:lnTo>
                  <a:pt x="1654085" y="1847215"/>
                </a:lnTo>
                <a:lnTo>
                  <a:pt x="1648877" y="1843366"/>
                </a:lnTo>
                <a:lnTo>
                  <a:pt x="1643896" y="1838837"/>
                </a:lnTo>
                <a:lnTo>
                  <a:pt x="1638915" y="1834309"/>
                </a:lnTo>
                <a:lnTo>
                  <a:pt x="1634387" y="1829781"/>
                </a:lnTo>
                <a:lnTo>
                  <a:pt x="1630085" y="1824573"/>
                </a:lnTo>
                <a:lnTo>
                  <a:pt x="1626009" y="1819366"/>
                </a:lnTo>
                <a:lnTo>
                  <a:pt x="1622160" y="1813932"/>
                </a:lnTo>
                <a:lnTo>
                  <a:pt x="1618538" y="1808498"/>
                </a:lnTo>
                <a:lnTo>
                  <a:pt x="1615141" y="1802385"/>
                </a:lnTo>
                <a:lnTo>
                  <a:pt x="1612198" y="1796498"/>
                </a:lnTo>
                <a:lnTo>
                  <a:pt x="1609481" y="1790611"/>
                </a:lnTo>
                <a:lnTo>
                  <a:pt x="1606991" y="1784272"/>
                </a:lnTo>
                <a:lnTo>
                  <a:pt x="1604726" y="1777706"/>
                </a:lnTo>
                <a:lnTo>
                  <a:pt x="1602915" y="1771366"/>
                </a:lnTo>
                <a:lnTo>
                  <a:pt x="1601330" y="1764574"/>
                </a:lnTo>
                <a:lnTo>
                  <a:pt x="1599972" y="1757781"/>
                </a:lnTo>
                <a:lnTo>
                  <a:pt x="1599292" y="1750989"/>
                </a:lnTo>
                <a:lnTo>
                  <a:pt x="1598840" y="1743744"/>
                </a:lnTo>
                <a:lnTo>
                  <a:pt x="1598613" y="1736951"/>
                </a:lnTo>
                <a:lnTo>
                  <a:pt x="1598840" y="1729706"/>
                </a:lnTo>
                <a:lnTo>
                  <a:pt x="1599292" y="1722687"/>
                </a:lnTo>
                <a:lnTo>
                  <a:pt x="1599972" y="1715895"/>
                </a:lnTo>
                <a:lnTo>
                  <a:pt x="1601330" y="1708876"/>
                </a:lnTo>
                <a:lnTo>
                  <a:pt x="1602915" y="1702310"/>
                </a:lnTo>
                <a:lnTo>
                  <a:pt x="1604726" y="1695744"/>
                </a:lnTo>
                <a:lnTo>
                  <a:pt x="1606991" y="1689404"/>
                </a:lnTo>
                <a:lnTo>
                  <a:pt x="1609481" y="1682838"/>
                </a:lnTo>
                <a:lnTo>
                  <a:pt x="1612198" y="1676951"/>
                </a:lnTo>
                <a:lnTo>
                  <a:pt x="1615141" y="1671065"/>
                </a:lnTo>
                <a:lnTo>
                  <a:pt x="1618538" y="1665178"/>
                </a:lnTo>
                <a:lnTo>
                  <a:pt x="1622160" y="1659744"/>
                </a:lnTo>
                <a:lnTo>
                  <a:pt x="1626009" y="1654310"/>
                </a:lnTo>
                <a:lnTo>
                  <a:pt x="1630085" y="1649102"/>
                </a:lnTo>
                <a:lnTo>
                  <a:pt x="1634387" y="1643895"/>
                </a:lnTo>
                <a:lnTo>
                  <a:pt x="1638915" y="1639140"/>
                </a:lnTo>
                <a:lnTo>
                  <a:pt x="1643896" y="1634612"/>
                </a:lnTo>
                <a:lnTo>
                  <a:pt x="1648877" y="1630310"/>
                </a:lnTo>
                <a:lnTo>
                  <a:pt x="1654085" y="1626008"/>
                </a:lnTo>
                <a:lnTo>
                  <a:pt x="1659519" y="1622386"/>
                </a:lnTo>
                <a:lnTo>
                  <a:pt x="1665179" y="1618537"/>
                </a:lnTo>
                <a:lnTo>
                  <a:pt x="1670839" y="1615367"/>
                </a:lnTo>
                <a:lnTo>
                  <a:pt x="1676726" y="1612423"/>
                </a:lnTo>
                <a:lnTo>
                  <a:pt x="1683066" y="1609480"/>
                </a:lnTo>
                <a:lnTo>
                  <a:pt x="1689179" y="1606989"/>
                </a:lnTo>
                <a:lnTo>
                  <a:pt x="1695518" y="1604952"/>
                </a:lnTo>
                <a:lnTo>
                  <a:pt x="1702311" y="1602914"/>
                </a:lnTo>
                <a:lnTo>
                  <a:pt x="1708877" y="1601556"/>
                </a:lnTo>
                <a:lnTo>
                  <a:pt x="1715669" y="1600197"/>
                </a:lnTo>
                <a:lnTo>
                  <a:pt x="1722688" y="1599291"/>
                </a:lnTo>
                <a:lnTo>
                  <a:pt x="1729481" y="1598839"/>
                </a:lnTo>
                <a:lnTo>
                  <a:pt x="1736726" y="1598612"/>
                </a:lnTo>
                <a:close/>
                <a:moveTo>
                  <a:pt x="2282232" y="1468437"/>
                </a:moveTo>
                <a:lnTo>
                  <a:pt x="2289051" y="1483100"/>
                </a:lnTo>
                <a:lnTo>
                  <a:pt x="2295870" y="1497989"/>
                </a:lnTo>
                <a:lnTo>
                  <a:pt x="2302234" y="1512879"/>
                </a:lnTo>
                <a:lnTo>
                  <a:pt x="2307916" y="1528219"/>
                </a:lnTo>
                <a:lnTo>
                  <a:pt x="2313371" y="1543785"/>
                </a:lnTo>
                <a:lnTo>
                  <a:pt x="2318599" y="1559576"/>
                </a:lnTo>
                <a:lnTo>
                  <a:pt x="2323145" y="1575593"/>
                </a:lnTo>
                <a:lnTo>
                  <a:pt x="2327236" y="1591610"/>
                </a:lnTo>
                <a:lnTo>
                  <a:pt x="2331328" y="1607853"/>
                </a:lnTo>
                <a:lnTo>
                  <a:pt x="2334510" y="1624096"/>
                </a:lnTo>
                <a:lnTo>
                  <a:pt x="2337465" y="1640790"/>
                </a:lnTo>
                <a:lnTo>
                  <a:pt x="2339738" y="1657483"/>
                </a:lnTo>
                <a:lnTo>
                  <a:pt x="2341783" y="1674177"/>
                </a:lnTo>
                <a:lnTo>
                  <a:pt x="2343147" y="1691322"/>
                </a:lnTo>
                <a:lnTo>
                  <a:pt x="2344284" y="1708467"/>
                </a:lnTo>
                <a:lnTo>
                  <a:pt x="2344738" y="1725612"/>
                </a:lnTo>
                <a:lnTo>
                  <a:pt x="1952199" y="1725612"/>
                </a:lnTo>
                <a:lnTo>
                  <a:pt x="1951745" y="1717717"/>
                </a:lnTo>
                <a:lnTo>
                  <a:pt x="1950608" y="1709821"/>
                </a:lnTo>
                <a:lnTo>
                  <a:pt x="1949699" y="1701925"/>
                </a:lnTo>
                <a:lnTo>
                  <a:pt x="1948108" y="1694255"/>
                </a:lnTo>
                <a:lnTo>
                  <a:pt x="1946744" y="1686585"/>
                </a:lnTo>
                <a:lnTo>
                  <a:pt x="1944698" y="1678915"/>
                </a:lnTo>
                <a:lnTo>
                  <a:pt x="1942425" y="1671470"/>
                </a:lnTo>
                <a:lnTo>
                  <a:pt x="1939925" y="1664477"/>
                </a:lnTo>
                <a:lnTo>
                  <a:pt x="2282232" y="1468437"/>
                </a:lnTo>
                <a:close/>
                <a:moveTo>
                  <a:pt x="1192596" y="1468437"/>
                </a:moveTo>
                <a:lnTo>
                  <a:pt x="1533525" y="1664251"/>
                </a:lnTo>
                <a:lnTo>
                  <a:pt x="1531259" y="1671470"/>
                </a:lnTo>
                <a:lnTo>
                  <a:pt x="1528994" y="1678915"/>
                </a:lnTo>
                <a:lnTo>
                  <a:pt x="1526955" y="1686585"/>
                </a:lnTo>
                <a:lnTo>
                  <a:pt x="1525370" y="1694255"/>
                </a:lnTo>
                <a:lnTo>
                  <a:pt x="1524010" y="1701925"/>
                </a:lnTo>
                <a:lnTo>
                  <a:pt x="1522878" y="1709821"/>
                </a:lnTo>
                <a:lnTo>
                  <a:pt x="1521972" y="1717717"/>
                </a:lnTo>
                <a:lnTo>
                  <a:pt x="1521519" y="1725612"/>
                </a:lnTo>
                <a:lnTo>
                  <a:pt x="1130300" y="1725612"/>
                </a:lnTo>
                <a:lnTo>
                  <a:pt x="1130753" y="1708242"/>
                </a:lnTo>
                <a:lnTo>
                  <a:pt x="1131659" y="1691322"/>
                </a:lnTo>
                <a:lnTo>
                  <a:pt x="1133245" y="1674177"/>
                </a:lnTo>
                <a:lnTo>
                  <a:pt x="1135283" y="1657483"/>
                </a:lnTo>
                <a:lnTo>
                  <a:pt x="1137322" y="1640790"/>
                </a:lnTo>
                <a:lnTo>
                  <a:pt x="1140494" y="1624096"/>
                </a:lnTo>
                <a:lnTo>
                  <a:pt x="1143665" y="1607627"/>
                </a:lnTo>
                <a:lnTo>
                  <a:pt x="1147290" y="1591610"/>
                </a:lnTo>
                <a:lnTo>
                  <a:pt x="1151594" y="1575368"/>
                </a:lnTo>
                <a:lnTo>
                  <a:pt x="1156351" y="1559576"/>
                </a:lnTo>
                <a:lnTo>
                  <a:pt x="1161108" y="1543785"/>
                </a:lnTo>
                <a:lnTo>
                  <a:pt x="1166998" y="1528219"/>
                </a:lnTo>
                <a:lnTo>
                  <a:pt x="1172661" y="1512879"/>
                </a:lnTo>
                <a:lnTo>
                  <a:pt x="1179004" y="1497989"/>
                </a:lnTo>
                <a:lnTo>
                  <a:pt x="1185800" y="1483100"/>
                </a:lnTo>
                <a:lnTo>
                  <a:pt x="1192596" y="1468437"/>
                </a:lnTo>
                <a:close/>
                <a:moveTo>
                  <a:pt x="2069990" y="1228725"/>
                </a:moveTo>
                <a:lnTo>
                  <a:pt x="2084059" y="1238222"/>
                </a:lnTo>
                <a:lnTo>
                  <a:pt x="2097901" y="1248172"/>
                </a:lnTo>
                <a:lnTo>
                  <a:pt x="2111516" y="1258574"/>
                </a:lnTo>
                <a:lnTo>
                  <a:pt x="2124677" y="1269202"/>
                </a:lnTo>
                <a:lnTo>
                  <a:pt x="2137612" y="1280056"/>
                </a:lnTo>
                <a:lnTo>
                  <a:pt x="2150319" y="1291362"/>
                </a:lnTo>
                <a:lnTo>
                  <a:pt x="2162346" y="1302894"/>
                </a:lnTo>
                <a:lnTo>
                  <a:pt x="2174600" y="1315105"/>
                </a:lnTo>
                <a:lnTo>
                  <a:pt x="2186172" y="1327542"/>
                </a:lnTo>
                <a:lnTo>
                  <a:pt x="2197518" y="1339979"/>
                </a:lnTo>
                <a:lnTo>
                  <a:pt x="2208411" y="1352868"/>
                </a:lnTo>
                <a:lnTo>
                  <a:pt x="2219076" y="1366210"/>
                </a:lnTo>
                <a:lnTo>
                  <a:pt x="2229287" y="1379778"/>
                </a:lnTo>
                <a:lnTo>
                  <a:pt x="2239045" y="1393797"/>
                </a:lnTo>
                <a:lnTo>
                  <a:pt x="2248575" y="1407817"/>
                </a:lnTo>
                <a:lnTo>
                  <a:pt x="2257425" y="1422063"/>
                </a:lnTo>
                <a:lnTo>
                  <a:pt x="1918180" y="1617663"/>
                </a:lnTo>
                <a:lnTo>
                  <a:pt x="1913188" y="1610879"/>
                </a:lnTo>
                <a:lnTo>
                  <a:pt x="1908196" y="1604096"/>
                </a:lnTo>
                <a:lnTo>
                  <a:pt x="1902977" y="1597311"/>
                </a:lnTo>
                <a:lnTo>
                  <a:pt x="1897531" y="1591206"/>
                </a:lnTo>
                <a:lnTo>
                  <a:pt x="1891858" y="1585327"/>
                </a:lnTo>
                <a:lnTo>
                  <a:pt x="1885958" y="1579447"/>
                </a:lnTo>
                <a:lnTo>
                  <a:pt x="1879604" y="1573794"/>
                </a:lnTo>
                <a:lnTo>
                  <a:pt x="1873250" y="1568593"/>
                </a:lnTo>
                <a:lnTo>
                  <a:pt x="2069990" y="1228725"/>
                </a:lnTo>
                <a:close/>
                <a:moveTo>
                  <a:pt x="1405048" y="1228725"/>
                </a:moveTo>
                <a:lnTo>
                  <a:pt x="1601788" y="1568593"/>
                </a:lnTo>
                <a:lnTo>
                  <a:pt x="1595207" y="1573794"/>
                </a:lnTo>
                <a:lnTo>
                  <a:pt x="1589080" y="1579447"/>
                </a:lnTo>
                <a:lnTo>
                  <a:pt x="1583180" y="1585101"/>
                </a:lnTo>
                <a:lnTo>
                  <a:pt x="1577507" y="1591206"/>
                </a:lnTo>
                <a:lnTo>
                  <a:pt x="1572061" y="1597311"/>
                </a:lnTo>
                <a:lnTo>
                  <a:pt x="1566842" y="1604096"/>
                </a:lnTo>
                <a:lnTo>
                  <a:pt x="1561850" y="1610879"/>
                </a:lnTo>
                <a:lnTo>
                  <a:pt x="1557085" y="1617663"/>
                </a:lnTo>
                <a:lnTo>
                  <a:pt x="1217613" y="1422063"/>
                </a:lnTo>
                <a:lnTo>
                  <a:pt x="1226463" y="1407817"/>
                </a:lnTo>
                <a:lnTo>
                  <a:pt x="1235993" y="1393797"/>
                </a:lnTo>
                <a:lnTo>
                  <a:pt x="1245751" y="1379778"/>
                </a:lnTo>
                <a:lnTo>
                  <a:pt x="1255962" y="1366210"/>
                </a:lnTo>
                <a:lnTo>
                  <a:pt x="1266627" y="1352868"/>
                </a:lnTo>
                <a:lnTo>
                  <a:pt x="1277520" y="1339979"/>
                </a:lnTo>
                <a:lnTo>
                  <a:pt x="1288639" y="1327542"/>
                </a:lnTo>
                <a:lnTo>
                  <a:pt x="1300438" y="1315105"/>
                </a:lnTo>
                <a:lnTo>
                  <a:pt x="1312238" y="1302894"/>
                </a:lnTo>
                <a:lnTo>
                  <a:pt x="1324719" y="1291362"/>
                </a:lnTo>
                <a:lnTo>
                  <a:pt x="1337426" y="1280056"/>
                </a:lnTo>
                <a:lnTo>
                  <a:pt x="1350134" y="1269202"/>
                </a:lnTo>
                <a:lnTo>
                  <a:pt x="1363295" y="1258574"/>
                </a:lnTo>
                <a:lnTo>
                  <a:pt x="1377137" y="1248172"/>
                </a:lnTo>
                <a:lnTo>
                  <a:pt x="1390979" y="1238222"/>
                </a:lnTo>
                <a:lnTo>
                  <a:pt x="1405048" y="1228725"/>
                </a:lnTo>
                <a:close/>
                <a:moveTo>
                  <a:pt x="1763713" y="1128712"/>
                </a:moveTo>
                <a:lnTo>
                  <a:pt x="1781176" y="1129848"/>
                </a:lnTo>
                <a:lnTo>
                  <a:pt x="1798638" y="1131438"/>
                </a:lnTo>
                <a:lnTo>
                  <a:pt x="1816101" y="1133482"/>
                </a:lnTo>
                <a:lnTo>
                  <a:pt x="1833337" y="1135981"/>
                </a:lnTo>
                <a:lnTo>
                  <a:pt x="1850346" y="1138707"/>
                </a:lnTo>
                <a:lnTo>
                  <a:pt x="1867355" y="1142114"/>
                </a:lnTo>
                <a:lnTo>
                  <a:pt x="1884137" y="1146203"/>
                </a:lnTo>
                <a:lnTo>
                  <a:pt x="1900465" y="1150519"/>
                </a:lnTo>
                <a:lnTo>
                  <a:pt x="1916794" y="1155290"/>
                </a:lnTo>
                <a:lnTo>
                  <a:pt x="1933122" y="1160514"/>
                </a:lnTo>
                <a:lnTo>
                  <a:pt x="1948998" y="1166193"/>
                </a:lnTo>
                <a:lnTo>
                  <a:pt x="1964873" y="1172554"/>
                </a:lnTo>
                <a:lnTo>
                  <a:pt x="1980294" y="1178914"/>
                </a:lnTo>
                <a:lnTo>
                  <a:pt x="1995715" y="1185956"/>
                </a:lnTo>
                <a:lnTo>
                  <a:pt x="2010683" y="1193225"/>
                </a:lnTo>
                <a:lnTo>
                  <a:pt x="2025651" y="1200949"/>
                </a:lnTo>
                <a:lnTo>
                  <a:pt x="1829481" y="1541462"/>
                </a:lnTo>
                <a:lnTo>
                  <a:pt x="1821997" y="1538054"/>
                </a:lnTo>
                <a:lnTo>
                  <a:pt x="1814060" y="1534874"/>
                </a:lnTo>
                <a:lnTo>
                  <a:pt x="1805669" y="1531921"/>
                </a:lnTo>
                <a:lnTo>
                  <a:pt x="1797504" y="1529422"/>
                </a:lnTo>
                <a:lnTo>
                  <a:pt x="1789113" y="1527151"/>
                </a:lnTo>
                <a:lnTo>
                  <a:pt x="1780722" y="1525106"/>
                </a:lnTo>
                <a:lnTo>
                  <a:pt x="1772331" y="1523516"/>
                </a:lnTo>
                <a:lnTo>
                  <a:pt x="1763713" y="1522380"/>
                </a:lnTo>
                <a:lnTo>
                  <a:pt x="1763713" y="1128712"/>
                </a:lnTo>
                <a:close/>
                <a:moveTo>
                  <a:pt x="1711326" y="1128712"/>
                </a:moveTo>
                <a:lnTo>
                  <a:pt x="1711326" y="1522380"/>
                </a:lnTo>
                <a:lnTo>
                  <a:pt x="1702489" y="1523516"/>
                </a:lnTo>
                <a:lnTo>
                  <a:pt x="1694105" y="1525106"/>
                </a:lnTo>
                <a:lnTo>
                  <a:pt x="1685722" y="1527151"/>
                </a:lnTo>
                <a:lnTo>
                  <a:pt x="1677111" y="1529422"/>
                </a:lnTo>
                <a:lnTo>
                  <a:pt x="1668954" y="1531921"/>
                </a:lnTo>
                <a:lnTo>
                  <a:pt x="1661023" y="1534874"/>
                </a:lnTo>
                <a:lnTo>
                  <a:pt x="1653093" y="1538054"/>
                </a:lnTo>
                <a:lnTo>
                  <a:pt x="1645162" y="1541462"/>
                </a:lnTo>
                <a:lnTo>
                  <a:pt x="1449388" y="1200949"/>
                </a:lnTo>
                <a:lnTo>
                  <a:pt x="1464116" y="1193225"/>
                </a:lnTo>
                <a:lnTo>
                  <a:pt x="1479298" y="1185956"/>
                </a:lnTo>
                <a:lnTo>
                  <a:pt x="1494706" y="1178914"/>
                </a:lnTo>
                <a:lnTo>
                  <a:pt x="1510340" y="1172554"/>
                </a:lnTo>
                <a:lnTo>
                  <a:pt x="1525749" y="1166193"/>
                </a:lnTo>
                <a:lnTo>
                  <a:pt x="1542063" y="1160514"/>
                </a:lnTo>
                <a:lnTo>
                  <a:pt x="1558151" y="1155290"/>
                </a:lnTo>
                <a:lnTo>
                  <a:pt x="1574465" y="1150519"/>
                </a:lnTo>
                <a:lnTo>
                  <a:pt x="1591006" y="1146203"/>
                </a:lnTo>
                <a:lnTo>
                  <a:pt x="1607548" y="1142114"/>
                </a:lnTo>
                <a:lnTo>
                  <a:pt x="1624542" y="1138707"/>
                </a:lnTo>
                <a:lnTo>
                  <a:pt x="1641537" y="1135981"/>
                </a:lnTo>
                <a:lnTo>
                  <a:pt x="1658757" y="1133482"/>
                </a:lnTo>
                <a:lnTo>
                  <a:pt x="1676205" y="1131438"/>
                </a:lnTo>
                <a:lnTo>
                  <a:pt x="1693426" y="1129848"/>
                </a:lnTo>
                <a:lnTo>
                  <a:pt x="1711326" y="1128712"/>
                </a:lnTo>
                <a:close/>
                <a:moveTo>
                  <a:pt x="2894521" y="1114425"/>
                </a:moveTo>
                <a:lnTo>
                  <a:pt x="2903576" y="1131622"/>
                </a:lnTo>
                <a:lnTo>
                  <a:pt x="2912179" y="1148820"/>
                </a:lnTo>
                <a:lnTo>
                  <a:pt x="2921007" y="1166470"/>
                </a:lnTo>
                <a:lnTo>
                  <a:pt x="2929383" y="1184120"/>
                </a:lnTo>
                <a:lnTo>
                  <a:pt x="2937533" y="1201770"/>
                </a:lnTo>
                <a:lnTo>
                  <a:pt x="2945230" y="1219646"/>
                </a:lnTo>
                <a:lnTo>
                  <a:pt x="2952927" y="1237749"/>
                </a:lnTo>
                <a:lnTo>
                  <a:pt x="2960171" y="1255851"/>
                </a:lnTo>
                <a:lnTo>
                  <a:pt x="2967189" y="1274180"/>
                </a:lnTo>
                <a:lnTo>
                  <a:pt x="2974207" y="1292283"/>
                </a:lnTo>
                <a:lnTo>
                  <a:pt x="2980545" y="1310838"/>
                </a:lnTo>
                <a:lnTo>
                  <a:pt x="2986658" y="1329845"/>
                </a:lnTo>
                <a:lnTo>
                  <a:pt x="2992770" y="1348627"/>
                </a:lnTo>
                <a:lnTo>
                  <a:pt x="2998430" y="1367408"/>
                </a:lnTo>
                <a:lnTo>
                  <a:pt x="3003863" y="1386416"/>
                </a:lnTo>
                <a:lnTo>
                  <a:pt x="3009069" y="1405650"/>
                </a:lnTo>
                <a:lnTo>
                  <a:pt x="3013597" y="1424658"/>
                </a:lnTo>
                <a:lnTo>
                  <a:pt x="3018351" y="1444344"/>
                </a:lnTo>
                <a:lnTo>
                  <a:pt x="3022652" y="1463578"/>
                </a:lnTo>
                <a:lnTo>
                  <a:pt x="3026501" y="1483265"/>
                </a:lnTo>
                <a:lnTo>
                  <a:pt x="3030349" y="1502951"/>
                </a:lnTo>
                <a:lnTo>
                  <a:pt x="3033745" y="1522638"/>
                </a:lnTo>
                <a:lnTo>
                  <a:pt x="3036688" y="1542777"/>
                </a:lnTo>
                <a:lnTo>
                  <a:pt x="3039631" y="1562463"/>
                </a:lnTo>
                <a:lnTo>
                  <a:pt x="3042121" y="1582603"/>
                </a:lnTo>
                <a:lnTo>
                  <a:pt x="3044385" y="1602968"/>
                </a:lnTo>
                <a:lnTo>
                  <a:pt x="3046196" y="1623107"/>
                </a:lnTo>
                <a:lnTo>
                  <a:pt x="3047781" y="1643473"/>
                </a:lnTo>
                <a:lnTo>
                  <a:pt x="3049139" y="1664064"/>
                </a:lnTo>
                <a:lnTo>
                  <a:pt x="3050044" y="1684430"/>
                </a:lnTo>
                <a:lnTo>
                  <a:pt x="3050497" y="1705022"/>
                </a:lnTo>
                <a:lnTo>
                  <a:pt x="3051176" y="1725613"/>
                </a:lnTo>
                <a:lnTo>
                  <a:pt x="2501071" y="1725613"/>
                </a:lnTo>
                <a:lnTo>
                  <a:pt x="2500619" y="1714525"/>
                </a:lnTo>
                <a:lnTo>
                  <a:pt x="2500166" y="1702985"/>
                </a:lnTo>
                <a:lnTo>
                  <a:pt x="2499713" y="1691897"/>
                </a:lnTo>
                <a:lnTo>
                  <a:pt x="2499034" y="1680809"/>
                </a:lnTo>
                <a:lnTo>
                  <a:pt x="2498355" y="1669722"/>
                </a:lnTo>
                <a:lnTo>
                  <a:pt x="2497223" y="1658634"/>
                </a:lnTo>
                <a:lnTo>
                  <a:pt x="2496091" y="1647320"/>
                </a:lnTo>
                <a:lnTo>
                  <a:pt x="2494506" y="1636458"/>
                </a:lnTo>
                <a:lnTo>
                  <a:pt x="2493148" y="1625370"/>
                </a:lnTo>
                <a:lnTo>
                  <a:pt x="2491337" y="1614509"/>
                </a:lnTo>
                <a:lnTo>
                  <a:pt x="2489526" y="1603873"/>
                </a:lnTo>
                <a:lnTo>
                  <a:pt x="2487715" y="1593012"/>
                </a:lnTo>
                <a:lnTo>
                  <a:pt x="2485451" y="1582150"/>
                </a:lnTo>
                <a:lnTo>
                  <a:pt x="2483187" y="1571515"/>
                </a:lnTo>
                <a:lnTo>
                  <a:pt x="2480697" y="1560879"/>
                </a:lnTo>
                <a:lnTo>
                  <a:pt x="2478207" y="1550471"/>
                </a:lnTo>
                <a:lnTo>
                  <a:pt x="2475490" y="1539835"/>
                </a:lnTo>
                <a:lnTo>
                  <a:pt x="2472547" y="1529426"/>
                </a:lnTo>
                <a:lnTo>
                  <a:pt x="2469604" y="1519017"/>
                </a:lnTo>
                <a:lnTo>
                  <a:pt x="2466435" y="1508608"/>
                </a:lnTo>
                <a:lnTo>
                  <a:pt x="2463039" y="1498199"/>
                </a:lnTo>
                <a:lnTo>
                  <a:pt x="2459644" y="1488017"/>
                </a:lnTo>
                <a:lnTo>
                  <a:pt x="2456248" y="1477834"/>
                </a:lnTo>
                <a:lnTo>
                  <a:pt x="2452399" y="1467878"/>
                </a:lnTo>
                <a:lnTo>
                  <a:pt x="2448551" y="1457921"/>
                </a:lnTo>
                <a:lnTo>
                  <a:pt x="2444476" y="1447965"/>
                </a:lnTo>
                <a:lnTo>
                  <a:pt x="2440401" y="1438008"/>
                </a:lnTo>
                <a:lnTo>
                  <a:pt x="2436100" y="1428278"/>
                </a:lnTo>
                <a:lnTo>
                  <a:pt x="2431572" y="1418548"/>
                </a:lnTo>
                <a:lnTo>
                  <a:pt x="2427271" y="1408818"/>
                </a:lnTo>
                <a:lnTo>
                  <a:pt x="2422517" y="1399314"/>
                </a:lnTo>
                <a:lnTo>
                  <a:pt x="2417763" y="1389584"/>
                </a:lnTo>
                <a:lnTo>
                  <a:pt x="2894521" y="1114425"/>
                </a:lnTo>
                <a:close/>
                <a:moveTo>
                  <a:pt x="579379" y="1114425"/>
                </a:moveTo>
                <a:lnTo>
                  <a:pt x="1057275" y="1389584"/>
                </a:lnTo>
                <a:lnTo>
                  <a:pt x="1052734" y="1399314"/>
                </a:lnTo>
                <a:lnTo>
                  <a:pt x="1047967" y="1408592"/>
                </a:lnTo>
                <a:lnTo>
                  <a:pt x="1043426" y="1418548"/>
                </a:lnTo>
                <a:lnTo>
                  <a:pt x="1039112" y="1428278"/>
                </a:lnTo>
                <a:lnTo>
                  <a:pt x="1034799" y="1438008"/>
                </a:lnTo>
                <a:lnTo>
                  <a:pt x="1030485" y="1447738"/>
                </a:lnTo>
                <a:lnTo>
                  <a:pt x="1026626" y="1457921"/>
                </a:lnTo>
                <a:lnTo>
                  <a:pt x="1022539" y="1467878"/>
                </a:lnTo>
                <a:lnTo>
                  <a:pt x="1018907" y="1477834"/>
                </a:lnTo>
                <a:lnTo>
                  <a:pt x="1015501" y="1488017"/>
                </a:lnTo>
                <a:lnTo>
                  <a:pt x="1011869" y="1498199"/>
                </a:lnTo>
                <a:lnTo>
                  <a:pt x="1008691" y="1508608"/>
                </a:lnTo>
                <a:lnTo>
                  <a:pt x="1005512" y="1519017"/>
                </a:lnTo>
                <a:lnTo>
                  <a:pt x="1002561" y="1529426"/>
                </a:lnTo>
                <a:lnTo>
                  <a:pt x="999609" y="1539835"/>
                </a:lnTo>
                <a:lnTo>
                  <a:pt x="996885" y="1550244"/>
                </a:lnTo>
                <a:lnTo>
                  <a:pt x="994388" y="1560879"/>
                </a:lnTo>
                <a:lnTo>
                  <a:pt x="991890" y="1571515"/>
                </a:lnTo>
                <a:lnTo>
                  <a:pt x="989620" y="1582150"/>
                </a:lnTo>
                <a:lnTo>
                  <a:pt x="987350" y="1593012"/>
                </a:lnTo>
                <a:lnTo>
                  <a:pt x="985307" y="1603647"/>
                </a:lnTo>
                <a:lnTo>
                  <a:pt x="983717" y="1614509"/>
                </a:lnTo>
                <a:lnTo>
                  <a:pt x="981901" y="1625370"/>
                </a:lnTo>
                <a:lnTo>
                  <a:pt x="980539" y="1636458"/>
                </a:lnTo>
                <a:lnTo>
                  <a:pt x="978950" y="1647320"/>
                </a:lnTo>
                <a:lnTo>
                  <a:pt x="978042" y="1658634"/>
                </a:lnTo>
                <a:lnTo>
                  <a:pt x="976680" y="1669722"/>
                </a:lnTo>
                <a:lnTo>
                  <a:pt x="975998" y="1680809"/>
                </a:lnTo>
                <a:lnTo>
                  <a:pt x="975317" y="1691897"/>
                </a:lnTo>
                <a:lnTo>
                  <a:pt x="974636" y="1702985"/>
                </a:lnTo>
                <a:lnTo>
                  <a:pt x="974182" y="1714525"/>
                </a:lnTo>
                <a:lnTo>
                  <a:pt x="973955" y="1725613"/>
                </a:lnTo>
                <a:lnTo>
                  <a:pt x="422275" y="1725613"/>
                </a:lnTo>
                <a:lnTo>
                  <a:pt x="422729" y="1705022"/>
                </a:lnTo>
                <a:lnTo>
                  <a:pt x="423410" y="1684430"/>
                </a:lnTo>
                <a:lnTo>
                  <a:pt x="424318" y="1664064"/>
                </a:lnTo>
                <a:lnTo>
                  <a:pt x="425453" y="1643473"/>
                </a:lnTo>
                <a:lnTo>
                  <a:pt x="427269" y="1623107"/>
                </a:lnTo>
                <a:lnTo>
                  <a:pt x="429086" y="1602968"/>
                </a:lnTo>
                <a:lnTo>
                  <a:pt x="431356" y="1582603"/>
                </a:lnTo>
                <a:lnTo>
                  <a:pt x="433853" y="1562463"/>
                </a:lnTo>
                <a:lnTo>
                  <a:pt x="436805" y="1542777"/>
                </a:lnTo>
                <a:lnTo>
                  <a:pt x="439756" y="1522638"/>
                </a:lnTo>
                <a:lnTo>
                  <a:pt x="443161" y="1502951"/>
                </a:lnTo>
                <a:lnTo>
                  <a:pt x="446794" y="1483265"/>
                </a:lnTo>
                <a:lnTo>
                  <a:pt x="450880" y="1463578"/>
                </a:lnTo>
                <a:lnTo>
                  <a:pt x="455194" y="1444344"/>
                </a:lnTo>
                <a:lnTo>
                  <a:pt x="459735" y="1424658"/>
                </a:lnTo>
                <a:lnTo>
                  <a:pt x="464502" y="1405650"/>
                </a:lnTo>
                <a:lnTo>
                  <a:pt x="469724" y="1386416"/>
                </a:lnTo>
                <a:lnTo>
                  <a:pt x="475172" y="1367408"/>
                </a:lnTo>
                <a:lnTo>
                  <a:pt x="480848" y="1348627"/>
                </a:lnTo>
                <a:lnTo>
                  <a:pt x="486751" y="1329845"/>
                </a:lnTo>
                <a:lnTo>
                  <a:pt x="493108" y="1310838"/>
                </a:lnTo>
                <a:lnTo>
                  <a:pt x="499692" y="1292283"/>
                </a:lnTo>
                <a:lnTo>
                  <a:pt x="506502" y="1274180"/>
                </a:lnTo>
                <a:lnTo>
                  <a:pt x="513313" y="1255851"/>
                </a:lnTo>
                <a:lnTo>
                  <a:pt x="520805" y="1237749"/>
                </a:lnTo>
                <a:lnTo>
                  <a:pt x="528524" y="1219646"/>
                </a:lnTo>
                <a:lnTo>
                  <a:pt x="536243" y="1201770"/>
                </a:lnTo>
                <a:lnTo>
                  <a:pt x="544416" y="1184120"/>
                </a:lnTo>
                <a:lnTo>
                  <a:pt x="552816" y="1166470"/>
                </a:lnTo>
                <a:lnTo>
                  <a:pt x="561444" y="1148820"/>
                </a:lnTo>
                <a:lnTo>
                  <a:pt x="570298" y="1131622"/>
                </a:lnTo>
                <a:lnTo>
                  <a:pt x="579379" y="1114425"/>
                </a:lnTo>
                <a:close/>
                <a:moveTo>
                  <a:pt x="3260390" y="901700"/>
                </a:moveTo>
                <a:lnTo>
                  <a:pt x="3272869" y="924832"/>
                </a:lnTo>
                <a:lnTo>
                  <a:pt x="3284895" y="947964"/>
                </a:lnTo>
                <a:lnTo>
                  <a:pt x="3296694" y="971550"/>
                </a:lnTo>
                <a:lnTo>
                  <a:pt x="3308039" y="995136"/>
                </a:lnTo>
                <a:lnTo>
                  <a:pt x="3319157" y="1018948"/>
                </a:lnTo>
                <a:lnTo>
                  <a:pt x="3329821" y="1042987"/>
                </a:lnTo>
                <a:lnTo>
                  <a:pt x="3340032" y="1067254"/>
                </a:lnTo>
                <a:lnTo>
                  <a:pt x="3350242" y="1091746"/>
                </a:lnTo>
                <a:lnTo>
                  <a:pt x="3359545" y="1116466"/>
                </a:lnTo>
                <a:lnTo>
                  <a:pt x="3369075" y="1141186"/>
                </a:lnTo>
                <a:lnTo>
                  <a:pt x="3377924" y="1166132"/>
                </a:lnTo>
                <a:lnTo>
                  <a:pt x="3386320" y="1191305"/>
                </a:lnTo>
                <a:lnTo>
                  <a:pt x="3394488" y="1216479"/>
                </a:lnTo>
                <a:lnTo>
                  <a:pt x="3402203" y="1242105"/>
                </a:lnTo>
                <a:lnTo>
                  <a:pt x="3409691" y="1267959"/>
                </a:lnTo>
                <a:lnTo>
                  <a:pt x="3416725" y="1293586"/>
                </a:lnTo>
                <a:lnTo>
                  <a:pt x="3423078" y="1319439"/>
                </a:lnTo>
                <a:lnTo>
                  <a:pt x="3429658" y="1345747"/>
                </a:lnTo>
                <a:lnTo>
                  <a:pt x="3435331" y="1372054"/>
                </a:lnTo>
                <a:lnTo>
                  <a:pt x="3440776" y="1398361"/>
                </a:lnTo>
                <a:lnTo>
                  <a:pt x="3445768" y="1424895"/>
                </a:lnTo>
                <a:lnTo>
                  <a:pt x="3450306" y="1451656"/>
                </a:lnTo>
                <a:lnTo>
                  <a:pt x="3454617" y="1478416"/>
                </a:lnTo>
                <a:lnTo>
                  <a:pt x="3458248" y="1505404"/>
                </a:lnTo>
                <a:lnTo>
                  <a:pt x="3461651" y="1532391"/>
                </a:lnTo>
                <a:lnTo>
                  <a:pt x="3464601" y="1559606"/>
                </a:lnTo>
                <a:lnTo>
                  <a:pt x="3467324" y="1587273"/>
                </a:lnTo>
                <a:lnTo>
                  <a:pt x="3469366" y="1614488"/>
                </a:lnTo>
                <a:lnTo>
                  <a:pt x="3470954" y="1642156"/>
                </a:lnTo>
                <a:lnTo>
                  <a:pt x="3472316" y="1669824"/>
                </a:lnTo>
                <a:lnTo>
                  <a:pt x="3472996" y="1697719"/>
                </a:lnTo>
                <a:lnTo>
                  <a:pt x="3473450" y="1725613"/>
                </a:lnTo>
                <a:lnTo>
                  <a:pt x="3206614" y="1725613"/>
                </a:lnTo>
                <a:lnTo>
                  <a:pt x="3206387" y="1702254"/>
                </a:lnTo>
                <a:lnTo>
                  <a:pt x="3205706" y="1678895"/>
                </a:lnTo>
                <a:lnTo>
                  <a:pt x="3204572" y="1655990"/>
                </a:lnTo>
                <a:lnTo>
                  <a:pt x="3203210" y="1632858"/>
                </a:lnTo>
                <a:lnTo>
                  <a:pt x="3201395" y="1609726"/>
                </a:lnTo>
                <a:lnTo>
                  <a:pt x="3199126" y="1587047"/>
                </a:lnTo>
                <a:lnTo>
                  <a:pt x="3196630" y="1564141"/>
                </a:lnTo>
                <a:lnTo>
                  <a:pt x="3193907" y="1541236"/>
                </a:lnTo>
                <a:lnTo>
                  <a:pt x="3190731" y="1518784"/>
                </a:lnTo>
                <a:lnTo>
                  <a:pt x="3187327" y="1496332"/>
                </a:lnTo>
                <a:lnTo>
                  <a:pt x="3183243" y="1473881"/>
                </a:lnTo>
                <a:lnTo>
                  <a:pt x="3179386" y="1451882"/>
                </a:lnTo>
                <a:lnTo>
                  <a:pt x="3174621" y="1429431"/>
                </a:lnTo>
                <a:lnTo>
                  <a:pt x="3169856" y="1407659"/>
                </a:lnTo>
                <a:lnTo>
                  <a:pt x="3164637" y="1385661"/>
                </a:lnTo>
                <a:lnTo>
                  <a:pt x="3159191" y="1364116"/>
                </a:lnTo>
                <a:lnTo>
                  <a:pt x="3153292" y="1342345"/>
                </a:lnTo>
                <a:lnTo>
                  <a:pt x="3147166" y="1321027"/>
                </a:lnTo>
                <a:lnTo>
                  <a:pt x="3140586" y="1299255"/>
                </a:lnTo>
                <a:lnTo>
                  <a:pt x="3134005" y="1278391"/>
                </a:lnTo>
                <a:lnTo>
                  <a:pt x="3126745" y="1257300"/>
                </a:lnTo>
                <a:lnTo>
                  <a:pt x="3119484" y="1236209"/>
                </a:lnTo>
                <a:lnTo>
                  <a:pt x="3111542" y="1215571"/>
                </a:lnTo>
                <a:lnTo>
                  <a:pt x="3103601" y="1194707"/>
                </a:lnTo>
                <a:lnTo>
                  <a:pt x="3095432" y="1174296"/>
                </a:lnTo>
                <a:lnTo>
                  <a:pt x="3086810" y="1154113"/>
                </a:lnTo>
                <a:lnTo>
                  <a:pt x="3077961" y="1133702"/>
                </a:lnTo>
                <a:lnTo>
                  <a:pt x="3068658" y="1113745"/>
                </a:lnTo>
                <a:lnTo>
                  <a:pt x="3059355" y="1093787"/>
                </a:lnTo>
                <a:lnTo>
                  <a:pt x="3049371" y="1074284"/>
                </a:lnTo>
                <a:lnTo>
                  <a:pt x="3039388" y="1054554"/>
                </a:lnTo>
                <a:lnTo>
                  <a:pt x="3028950" y="1035277"/>
                </a:lnTo>
                <a:lnTo>
                  <a:pt x="3260390" y="901700"/>
                </a:lnTo>
                <a:close/>
                <a:moveTo>
                  <a:pt x="213060" y="901700"/>
                </a:moveTo>
                <a:lnTo>
                  <a:pt x="444500" y="1035277"/>
                </a:lnTo>
                <a:lnTo>
                  <a:pt x="434289" y="1054554"/>
                </a:lnTo>
                <a:lnTo>
                  <a:pt x="424079" y="1074284"/>
                </a:lnTo>
                <a:lnTo>
                  <a:pt x="414095" y="1093787"/>
                </a:lnTo>
                <a:lnTo>
                  <a:pt x="404792" y="1113745"/>
                </a:lnTo>
                <a:lnTo>
                  <a:pt x="395489" y="1133702"/>
                </a:lnTo>
                <a:lnTo>
                  <a:pt x="386640" y="1154113"/>
                </a:lnTo>
                <a:lnTo>
                  <a:pt x="378018" y="1174296"/>
                </a:lnTo>
                <a:lnTo>
                  <a:pt x="369622" y="1194707"/>
                </a:lnTo>
                <a:lnTo>
                  <a:pt x="361908" y="1215571"/>
                </a:lnTo>
                <a:lnTo>
                  <a:pt x="354193" y="1236209"/>
                </a:lnTo>
                <a:lnTo>
                  <a:pt x="346705" y="1257300"/>
                </a:lnTo>
                <a:lnTo>
                  <a:pt x="339444" y="1278391"/>
                </a:lnTo>
                <a:lnTo>
                  <a:pt x="332864" y="1299255"/>
                </a:lnTo>
                <a:lnTo>
                  <a:pt x="326284" y="1321027"/>
                </a:lnTo>
                <a:lnTo>
                  <a:pt x="320158" y="1342345"/>
                </a:lnTo>
                <a:lnTo>
                  <a:pt x="314258" y="1364116"/>
                </a:lnTo>
                <a:lnTo>
                  <a:pt x="308813" y="1385661"/>
                </a:lnTo>
                <a:lnTo>
                  <a:pt x="303594" y="1407659"/>
                </a:lnTo>
                <a:lnTo>
                  <a:pt x="298829" y="1429431"/>
                </a:lnTo>
                <a:lnTo>
                  <a:pt x="294291" y="1451882"/>
                </a:lnTo>
                <a:lnTo>
                  <a:pt x="290207" y="1473881"/>
                </a:lnTo>
                <a:lnTo>
                  <a:pt x="286123" y="1496332"/>
                </a:lnTo>
                <a:lnTo>
                  <a:pt x="282719" y="1518784"/>
                </a:lnTo>
                <a:lnTo>
                  <a:pt x="279542" y="1541236"/>
                </a:lnTo>
                <a:lnTo>
                  <a:pt x="276820" y="1564141"/>
                </a:lnTo>
                <a:lnTo>
                  <a:pt x="274324" y="1587047"/>
                </a:lnTo>
                <a:lnTo>
                  <a:pt x="272055" y="1609726"/>
                </a:lnTo>
                <a:lnTo>
                  <a:pt x="270239" y="1632858"/>
                </a:lnTo>
                <a:lnTo>
                  <a:pt x="268878" y="1655990"/>
                </a:lnTo>
                <a:lnTo>
                  <a:pt x="267744" y="1678895"/>
                </a:lnTo>
                <a:lnTo>
                  <a:pt x="267063" y="1702254"/>
                </a:lnTo>
                <a:lnTo>
                  <a:pt x="266836" y="1725613"/>
                </a:lnTo>
                <a:lnTo>
                  <a:pt x="0" y="1725613"/>
                </a:lnTo>
                <a:lnTo>
                  <a:pt x="454" y="1697719"/>
                </a:lnTo>
                <a:lnTo>
                  <a:pt x="1134" y="1669824"/>
                </a:lnTo>
                <a:lnTo>
                  <a:pt x="2496" y="1642156"/>
                </a:lnTo>
                <a:lnTo>
                  <a:pt x="4084" y="1614488"/>
                </a:lnTo>
                <a:lnTo>
                  <a:pt x="6126" y="1587273"/>
                </a:lnTo>
                <a:lnTo>
                  <a:pt x="8849" y="1559606"/>
                </a:lnTo>
                <a:lnTo>
                  <a:pt x="11799" y="1532391"/>
                </a:lnTo>
                <a:lnTo>
                  <a:pt x="14975" y="1505404"/>
                </a:lnTo>
                <a:lnTo>
                  <a:pt x="18833" y="1478416"/>
                </a:lnTo>
                <a:lnTo>
                  <a:pt x="22917" y="1451656"/>
                </a:lnTo>
                <a:lnTo>
                  <a:pt x="27682" y="1424895"/>
                </a:lnTo>
                <a:lnTo>
                  <a:pt x="32674" y="1398361"/>
                </a:lnTo>
                <a:lnTo>
                  <a:pt x="38119" y="1371827"/>
                </a:lnTo>
                <a:lnTo>
                  <a:pt x="43792" y="1345747"/>
                </a:lnTo>
                <a:lnTo>
                  <a:pt x="50372" y="1319439"/>
                </a:lnTo>
                <a:lnTo>
                  <a:pt x="56725" y="1293359"/>
                </a:lnTo>
                <a:lnTo>
                  <a:pt x="63759" y="1267732"/>
                </a:lnTo>
                <a:lnTo>
                  <a:pt x="71020" y="1242105"/>
                </a:lnTo>
                <a:lnTo>
                  <a:pt x="78735" y="1216479"/>
                </a:lnTo>
                <a:lnTo>
                  <a:pt x="86903" y="1191305"/>
                </a:lnTo>
                <a:lnTo>
                  <a:pt x="95525" y="1166132"/>
                </a:lnTo>
                <a:lnTo>
                  <a:pt x="104374" y="1141186"/>
                </a:lnTo>
                <a:lnTo>
                  <a:pt x="113677" y="1116466"/>
                </a:lnTo>
                <a:lnTo>
                  <a:pt x="123207" y="1091746"/>
                </a:lnTo>
                <a:lnTo>
                  <a:pt x="133418" y="1067254"/>
                </a:lnTo>
                <a:lnTo>
                  <a:pt x="143628" y="1042987"/>
                </a:lnTo>
                <a:lnTo>
                  <a:pt x="154293" y="1018948"/>
                </a:lnTo>
                <a:lnTo>
                  <a:pt x="165411" y="995136"/>
                </a:lnTo>
                <a:lnTo>
                  <a:pt x="176756" y="971550"/>
                </a:lnTo>
                <a:lnTo>
                  <a:pt x="188328" y="947964"/>
                </a:lnTo>
                <a:lnTo>
                  <a:pt x="200581" y="924832"/>
                </a:lnTo>
                <a:lnTo>
                  <a:pt x="213060" y="901700"/>
                </a:lnTo>
                <a:close/>
                <a:moveTo>
                  <a:pt x="2423486" y="615950"/>
                </a:moveTo>
                <a:lnTo>
                  <a:pt x="2440484" y="626612"/>
                </a:lnTo>
                <a:lnTo>
                  <a:pt x="2457256" y="637501"/>
                </a:lnTo>
                <a:lnTo>
                  <a:pt x="2474028" y="648617"/>
                </a:lnTo>
                <a:lnTo>
                  <a:pt x="2490573" y="660187"/>
                </a:lnTo>
                <a:lnTo>
                  <a:pt x="2506891" y="671757"/>
                </a:lnTo>
                <a:lnTo>
                  <a:pt x="2522983" y="683553"/>
                </a:lnTo>
                <a:lnTo>
                  <a:pt x="2538848" y="695803"/>
                </a:lnTo>
                <a:lnTo>
                  <a:pt x="2554713" y="708280"/>
                </a:lnTo>
                <a:lnTo>
                  <a:pt x="2570124" y="720531"/>
                </a:lnTo>
                <a:lnTo>
                  <a:pt x="2585763" y="733462"/>
                </a:lnTo>
                <a:lnTo>
                  <a:pt x="2600721" y="746619"/>
                </a:lnTo>
                <a:lnTo>
                  <a:pt x="2615680" y="760004"/>
                </a:lnTo>
                <a:lnTo>
                  <a:pt x="2630411" y="773388"/>
                </a:lnTo>
                <a:lnTo>
                  <a:pt x="2645143" y="787000"/>
                </a:lnTo>
                <a:lnTo>
                  <a:pt x="2659195" y="801292"/>
                </a:lnTo>
                <a:lnTo>
                  <a:pt x="2673474" y="815357"/>
                </a:lnTo>
                <a:lnTo>
                  <a:pt x="2687525" y="829649"/>
                </a:lnTo>
                <a:lnTo>
                  <a:pt x="2701124" y="844394"/>
                </a:lnTo>
                <a:lnTo>
                  <a:pt x="2714496" y="858913"/>
                </a:lnTo>
                <a:lnTo>
                  <a:pt x="2727868" y="874113"/>
                </a:lnTo>
                <a:lnTo>
                  <a:pt x="2741013" y="889312"/>
                </a:lnTo>
                <a:lnTo>
                  <a:pt x="2753705" y="904738"/>
                </a:lnTo>
                <a:lnTo>
                  <a:pt x="2766171" y="920164"/>
                </a:lnTo>
                <a:lnTo>
                  <a:pt x="2778636" y="936044"/>
                </a:lnTo>
                <a:lnTo>
                  <a:pt x="2790875" y="952151"/>
                </a:lnTo>
                <a:lnTo>
                  <a:pt x="2802660" y="968485"/>
                </a:lnTo>
                <a:lnTo>
                  <a:pt x="2814446" y="984818"/>
                </a:lnTo>
                <a:lnTo>
                  <a:pt x="2825551" y="1001152"/>
                </a:lnTo>
                <a:lnTo>
                  <a:pt x="2836657" y="1017940"/>
                </a:lnTo>
                <a:lnTo>
                  <a:pt x="2847535" y="1034954"/>
                </a:lnTo>
                <a:lnTo>
                  <a:pt x="2858188" y="1051968"/>
                </a:lnTo>
                <a:lnTo>
                  <a:pt x="2868613" y="1068982"/>
                </a:lnTo>
                <a:lnTo>
                  <a:pt x="2391983" y="1344613"/>
                </a:lnTo>
                <a:lnTo>
                  <a:pt x="2386317" y="1335312"/>
                </a:lnTo>
                <a:lnTo>
                  <a:pt x="2380197" y="1325784"/>
                </a:lnTo>
                <a:lnTo>
                  <a:pt x="2374305" y="1316709"/>
                </a:lnTo>
                <a:lnTo>
                  <a:pt x="2368185" y="1307408"/>
                </a:lnTo>
                <a:lnTo>
                  <a:pt x="2361613" y="1298334"/>
                </a:lnTo>
                <a:lnTo>
                  <a:pt x="2355267" y="1289260"/>
                </a:lnTo>
                <a:lnTo>
                  <a:pt x="2348921" y="1280412"/>
                </a:lnTo>
                <a:lnTo>
                  <a:pt x="2342121" y="1271792"/>
                </a:lnTo>
                <a:lnTo>
                  <a:pt x="2335549" y="1262718"/>
                </a:lnTo>
                <a:lnTo>
                  <a:pt x="2328523" y="1254324"/>
                </a:lnTo>
                <a:lnTo>
                  <a:pt x="2321270" y="1245930"/>
                </a:lnTo>
                <a:lnTo>
                  <a:pt x="2314244" y="1237537"/>
                </a:lnTo>
                <a:lnTo>
                  <a:pt x="2306992" y="1229143"/>
                </a:lnTo>
                <a:lnTo>
                  <a:pt x="2299512" y="1220976"/>
                </a:lnTo>
                <a:lnTo>
                  <a:pt x="2292033" y="1213036"/>
                </a:lnTo>
                <a:lnTo>
                  <a:pt x="2284327" y="1205096"/>
                </a:lnTo>
                <a:lnTo>
                  <a:pt x="2276622" y="1197156"/>
                </a:lnTo>
                <a:lnTo>
                  <a:pt x="2268916" y="1189443"/>
                </a:lnTo>
                <a:lnTo>
                  <a:pt x="2260983" y="1181730"/>
                </a:lnTo>
                <a:lnTo>
                  <a:pt x="2252597" y="1174244"/>
                </a:lnTo>
                <a:lnTo>
                  <a:pt x="2244438" y="1166757"/>
                </a:lnTo>
                <a:lnTo>
                  <a:pt x="2236279" y="1159498"/>
                </a:lnTo>
                <a:lnTo>
                  <a:pt x="2227893" y="1152465"/>
                </a:lnTo>
                <a:lnTo>
                  <a:pt x="2219281" y="1145433"/>
                </a:lnTo>
                <a:lnTo>
                  <a:pt x="2210895" y="1138627"/>
                </a:lnTo>
                <a:lnTo>
                  <a:pt x="2202056" y="1131595"/>
                </a:lnTo>
                <a:lnTo>
                  <a:pt x="2193217" y="1124789"/>
                </a:lnTo>
                <a:lnTo>
                  <a:pt x="2184378" y="1118437"/>
                </a:lnTo>
                <a:lnTo>
                  <a:pt x="2175312" y="1112085"/>
                </a:lnTo>
                <a:lnTo>
                  <a:pt x="2166246" y="1105733"/>
                </a:lnTo>
                <a:lnTo>
                  <a:pt x="2157181" y="1099608"/>
                </a:lnTo>
                <a:lnTo>
                  <a:pt x="2147888" y="1093483"/>
                </a:lnTo>
                <a:lnTo>
                  <a:pt x="2423486" y="615950"/>
                </a:lnTo>
                <a:close/>
                <a:moveTo>
                  <a:pt x="1050946" y="615950"/>
                </a:moveTo>
                <a:lnTo>
                  <a:pt x="1327151" y="1093483"/>
                </a:lnTo>
                <a:lnTo>
                  <a:pt x="1317838" y="1099608"/>
                </a:lnTo>
                <a:lnTo>
                  <a:pt x="1308752" y="1105506"/>
                </a:lnTo>
                <a:lnTo>
                  <a:pt x="1299439" y="1112085"/>
                </a:lnTo>
                <a:lnTo>
                  <a:pt x="1290581" y="1118437"/>
                </a:lnTo>
                <a:lnTo>
                  <a:pt x="1281722" y="1124789"/>
                </a:lnTo>
                <a:lnTo>
                  <a:pt x="1272637" y="1131595"/>
                </a:lnTo>
                <a:lnTo>
                  <a:pt x="1264005" y="1138173"/>
                </a:lnTo>
                <a:lnTo>
                  <a:pt x="1255601" y="1145206"/>
                </a:lnTo>
                <a:lnTo>
                  <a:pt x="1246969" y="1152465"/>
                </a:lnTo>
                <a:lnTo>
                  <a:pt x="1238338" y="1159498"/>
                </a:lnTo>
                <a:lnTo>
                  <a:pt x="1230161" y="1166757"/>
                </a:lnTo>
                <a:lnTo>
                  <a:pt x="1221984" y="1174244"/>
                </a:lnTo>
                <a:lnTo>
                  <a:pt x="1213807" y="1181730"/>
                </a:lnTo>
                <a:lnTo>
                  <a:pt x="1205857" y="1189443"/>
                </a:lnTo>
                <a:lnTo>
                  <a:pt x="1198134" y="1197156"/>
                </a:lnTo>
                <a:lnTo>
                  <a:pt x="1190184" y="1205096"/>
                </a:lnTo>
                <a:lnTo>
                  <a:pt x="1182915" y="1213036"/>
                </a:lnTo>
                <a:lnTo>
                  <a:pt x="1175192" y="1220976"/>
                </a:lnTo>
                <a:lnTo>
                  <a:pt x="1167697" y="1229143"/>
                </a:lnTo>
                <a:lnTo>
                  <a:pt x="1160428" y="1237537"/>
                </a:lnTo>
                <a:lnTo>
                  <a:pt x="1153387" y="1245703"/>
                </a:lnTo>
                <a:lnTo>
                  <a:pt x="1146345" y="1254324"/>
                </a:lnTo>
                <a:lnTo>
                  <a:pt x="1139304" y="1262718"/>
                </a:lnTo>
                <a:lnTo>
                  <a:pt x="1132490" y="1271565"/>
                </a:lnTo>
                <a:lnTo>
                  <a:pt x="1125675" y="1280412"/>
                </a:lnTo>
                <a:lnTo>
                  <a:pt x="1119315" y="1289260"/>
                </a:lnTo>
                <a:lnTo>
                  <a:pt x="1112728" y="1298334"/>
                </a:lnTo>
                <a:lnTo>
                  <a:pt x="1106368" y="1307408"/>
                </a:lnTo>
                <a:lnTo>
                  <a:pt x="1100235" y="1316709"/>
                </a:lnTo>
                <a:lnTo>
                  <a:pt x="1094103" y="1325784"/>
                </a:lnTo>
                <a:lnTo>
                  <a:pt x="1088197" y="1335312"/>
                </a:lnTo>
                <a:lnTo>
                  <a:pt x="1082518" y="1344613"/>
                </a:lnTo>
                <a:lnTo>
                  <a:pt x="604838" y="1068982"/>
                </a:lnTo>
                <a:lnTo>
                  <a:pt x="615286" y="1051968"/>
                </a:lnTo>
                <a:lnTo>
                  <a:pt x="625962" y="1034954"/>
                </a:lnTo>
                <a:lnTo>
                  <a:pt x="636865" y="1017940"/>
                </a:lnTo>
                <a:lnTo>
                  <a:pt x="647995" y="1001152"/>
                </a:lnTo>
                <a:lnTo>
                  <a:pt x="659352" y="984818"/>
                </a:lnTo>
                <a:lnTo>
                  <a:pt x="671163" y="968485"/>
                </a:lnTo>
                <a:lnTo>
                  <a:pt x="682748" y="951924"/>
                </a:lnTo>
                <a:lnTo>
                  <a:pt x="695013" y="936044"/>
                </a:lnTo>
                <a:lnTo>
                  <a:pt x="707279" y="920164"/>
                </a:lnTo>
                <a:lnTo>
                  <a:pt x="719999" y="904738"/>
                </a:lnTo>
                <a:lnTo>
                  <a:pt x="732946" y="889312"/>
                </a:lnTo>
                <a:lnTo>
                  <a:pt x="745893" y="874113"/>
                </a:lnTo>
                <a:lnTo>
                  <a:pt x="759295" y="858913"/>
                </a:lnTo>
                <a:lnTo>
                  <a:pt x="772696" y="844394"/>
                </a:lnTo>
                <a:lnTo>
                  <a:pt x="786325" y="829649"/>
                </a:lnTo>
                <a:lnTo>
                  <a:pt x="800407" y="815357"/>
                </a:lnTo>
                <a:lnTo>
                  <a:pt x="814717" y="801292"/>
                </a:lnTo>
                <a:lnTo>
                  <a:pt x="829027" y="787000"/>
                </a:lnTo>
                <a:lnTo>
                  <a:pt x="843337" y="773388"/>
                </a:lnTo>
                <a:lnTo>
                  <a:pt x="858329" y="759777"/>
                </a:lnTo>
                <a:lnTo>
                  <a:pt x="873093" y="746619"/>
                </a:lnTo>
                <a:lnTo>
                  <a:pt x="888539" y="733462"/>
                </a:lnTo>
                <a:lnTo>
                  <a:pt x="903984" y="720531"/>
                </a:lnTo>
                <a:lnTo>
                  <a:pt x="919430" y="708054"/>
                </a:lnTo>
                <a:lnTo>
                  <a:pt x="935330" y="695803"/>
                </a:lnTo>
                <a:lnTo>
                  <a:pt x="951230" y="683553"/>
                </a:lnTo>
                <a:lnTo>
                  <a:pt x="967584" y="671757"/>
                </a:lnTo>
                <a:lnTo>
                  <a:pt x="983711" y="660187"/>
                </a:lnTo>
                <a:lnTo>
                  <a:pt x="1000293" y="648617"/>
                </a:lnTo>
                <a:lnTo>
                  <a:pt x="1017101" y="637501"/>
                </a:lnTo>
                <a:lnTo>
                  <a:pt x="1034137" y="626612"/>
                </a:lnTo>
                <a:lnTo>
                  <a:pt x="1050946" y="615950"/>
                </a:lnTo>
                <a:close/>
                <a:moveTo>
                  <a:pt x="1763713" y="422275"/>
                </a:moveTo>
                <a:lnTo>
                  <a:pt x="1784320" y="422956"/>
                </a:lnTo>
                <a:lnTo>
                  <a:pt x="1805154" y="423637"/>
                </a:lnTo>
                <a:lnTo>
                  <a:pt x="1825761" y="424771"/>
                </a:lnTo>
                <a:lnTo>
                  <a:pt x="1846368" y="426587"/>
                </a:lnTo>
                <a:lnTo>
                  <a:pt x="1866749" y="428402"/>
                </a:lnTo>
                <a:lnTo>
                  <a:pt x="1887356" y="430445"/>
                </a:lnTo>
                <a:lnTo>
                  <a:pt x="1907736" y="432941"/>
                </a:lnTo>
                <a:lnTo>
                  <a:pt x="1927664" y="435665"/>
                </a:lnTo>
                <a:lnTo>
                  <a:pt x="1948045" y="438842"/>
                </a:lnTo>
                <a:lnTo>
                  <a:pt x="1968199" y="442246"/>
                </a:lnTo>
                <a:lnTo>
                  <a:pt x="1987900" y="445877"/>
                </a:lnTo>
                <a:lnTo>
                  <a:pt x="2007602" y="449962"/>
                </a:lnTo>
                <a:lnTo>
                  <a:pt x="2027529" y="454274"/>
                </a:lnTo>
                <a:lnTo>
                  <a:pt x="2047004" y="458813"/>
                </a:lnTo>
                <a:lnTo>
                  <a:pt x="2066479" y="463806"/>
                </a:lnTo>
                <a:lnTo>
                  <a:pt x="2085954" y="469026"/>
                </a:lnTo>
                <a:lnTo>
                  <a:pt x="2104976" y="474472"/>
                </a:lnTo>
                <a:lnTo>
                  <a:pt x="2124224" y="480146"/>
                </a:lnTo>
                <a:lnTo>
                  <a:pt x="2143246" y="486047"/>
                </a:lnTo>
                <a:lnTo>
                  <a:pt x="2162268" y="492628"/>
                </a:lnTo>
                <a:lnTo>
                  <a:pt x="2181063" y="498982"/>
                </a:lnTo>
                <a:lnTo>
                  <a:pt x="2199632" y="506018"/>
                </a:lnTo>
                <a:lnTo>
                  <a:pt x="2217975" y="513053"/>
                </a:lnTo>
                <a:lnTo>
                  <a:pt x="2236318" y="520542"/>
                </a:lnTo>
                <a:lnTo>
                  <a:pt x="2254434" y="528258"/>
                </a:lnTo>
                <a:lnTo>
                  <a:pt x="2272550" y="536201"/>
                </a:lnTo>
                <a:lnTo>
                  <a:pt x="2290666" y="544372"/>
                </a:lnTo>
                <a:lnTo>
                  <a:pt x="2308556" y="552768"/>
                </a:lnTo>
                <a:lnTo>
                  <a:pt x="2325992" y="561619"/>
                </a:lnTo>
                <a:lnTo>
                  <a:pt x="2343656" y="570470"/>
                </a:lnTo>
                <a:lnTo>
                  <a:pt x="2360866" y="580002"/>
                </a:lnTo>
                <a:lnTo>
                  <a:pt x="2378076" y="589307"/>
                </a:lnTo>
                <a:lnTo>
                  <a:pt x="2102938" y="1066800"/>
                </a:lnTo>
                <a:lnTo>
                  <a:pt x="2093653" y="1061580"/>
                </a:lnTo>
                <a:lnTo>
                  <a:pt x="2083916" y="1056587"/>
                </a:lnTo>
                <a:lnTo>
                  <a:pt x="2073952" y="1051595"/>
                </a:lnTo>
                <a:lnTo>
                  <a:pt x="2064441" y="1046829"/>
                </a:lnTo>
                <a:lnTo>
                  <a:pt x="2054477" y="1042063"/>
                </a:lnTo>
                <a:lnTo>
                  <a:pt x="2044513" y="1037751"/>
                </a:lnTo>
                <a:lnTo>
                  <a:pt x="2034549" y="1033439"/>
                </a:lnTo>
                <a:lnTo>
                  <a:pt x="2024585" y="1029354"/>
                </a:lnTo>
                <a:lnTo>
                  <a:pt x="2014395" y="1025269"/>
                </a:lnTo>
                <a:lnTo>
                  <a:pt x="2003978" y="1021411"/>
                </a:lnTo>
                <a:lnTo>
                  <a:pt x="1993788" y="1017553"/>
                </a:lnTo>
                <a:lnTo>
                  <a:pt x="1983371" y="1013922"/>
                </a:lnTo>
                <a:lnTo>
                  <a:pt x="1972954" y="1010290"/>
                </a:lnTo>
                <a:lnTo>
                  <a:pt x="1962311" y="1006886"/>
                </a:lnTo>
                <a:lnTo>
                  <a:pt x="1951668" y="1003936"/>
                </a:lnTo>
                <a:lnTo>
                  <a:pt x="1941025" y="1000759"/>
                </a:lnTo>
                <a:lnTo>
                  <a:pt x="1930382" y="998035"/>
                </a:lnTo>
                <a:lnTo>
                  <a:pt x="1919738" y="995312"/>
                </a:lnTo>
                <a:lnTo>
                  <a:pt x="1908869" y="992589"/>
                </a:lnTo>
                <a:lnTo>
                  <a:pt x="1897999" y="990319"/>
                </a:lnTo>
                <a:lnTo>
                  <a:pt x="1887129" y="988050"/>
                </a:lnTo>
                <a:lnTo>
                  <a:pt x="1876260" y="985780"/>
                </a:lnTo>
                <a:lnTo>
                  <a:pt x="1865164" y="983738"/>
                </a:lnTo>
                <a:lnTo>
                  <a:pt x="1854067" y="982149"/>
                </a:lnTo>
                <a:lnTo>
                  <a:pt x="1842745" y="980334"/>
                </a:lnTo>
                <a:lnTo>
                  <a:pt x="1831649" y="979199"/>
                </a:lnTo>
                <a:lnTo>
                  <a:pt x="1820553" y="977610"/>
                </a:lnTo>
                <a:lnTo>
                  <a:pt x="1809230" y="976703"/>
                </a:lnTo>
                <a:lnTo>
                  <a:pt x="1797907" y="975568"/>
                </a:lnTo>
                <a:lnTo>
                  <a:pt x="1786358" y="974660"/>
                </a:lnTo>
                <a:lnTo>
                  <a:pt x="1775036" y="974206"/>
                </a:lnTo>
                <a:lnTo>
                  <a:pt x="1763713" y="973752"/>
                </a:lnTo>
                <a:lnTo>
                  <a:pt x="1763713" y="422275"/>
                </a:lnTo>
                <a:close/>
                <a:moveTo>
                  <a:pt x="1711325" y="422275"/>
                </a:moveTo>
                <a:lnTo>
                  <a:pt x="1711325" y="973752"/>
                </a:lnTo>
                <a:lnTo>
                  <a:pt x="1699751" y="974206"/>
                </a:lnTo>
                <a:lnTo>
                  <a:pt x="1688403" y="974660"/>
                </a:lnTo>
                <a:lnTo>
                  <a:pt x="1676828" y="975568"/>
                </a:lnTo>
                <a:lnTo>
                  <a:pt x="1665481" y="976703"/>
                </a:lnTo>
                <a:lnTo>
                  <a:pt x="1654360" y="977610"/>
                </a:lnTo>
                <a:lnTo>
                  <a:pt x="1643012" y="979199"/>
                </a:lnTo>
                <a:lnTo>
                  <a:pt x="1631665" y="980334"/>
                </a:lnTo>
                <a:lnTo>
                  <a:pt x="1620544" y="982149"/>
                </a:lnTo>
                <a:lnTo>
                  <a:pt x="1609423" y="983738"/>
                </a:lnTo>
                <a:lnTo>
                  <a:pt x="1598302" y="985780"/>
                </a:lnTo>
                <a:lnTo>
                  <a:pt x="1587409" y="988050"/>
                </a:lnTo>
                <a:lnTo>
                  <a:pt x="1576515" y="990319"/>
                </a:lnTo>
                <a:lnTo>
                  <a:pt x="1565394" y="992589"/>
                </a:lnTo>
                <a:lnTo>
                  <a:pt x="1554500" y="995312"/>
                </a:lnTo>
                <a:lnTo>
                  <a:pt x="1543834" y="998035"/>
                </a:lnTo>
                <a:lnTo>
                  <a:pt x="1533167" y="1000759"/>
                </a:lnTo>
                <a:lnTo>
                  <a:pt x="1522500" y="1003936"/>
                </a:lnTo>
                <a:lnTo>
                  <a:pt x="1511833" y="1006886"/>
                </a:lnTo>
                <a:lnTo>
                  <a:pt x="1501166" y="1010290"/>
                </a:lnTo>
                <a:lnTo>
                  <a:pt x="1490727" y="1013922"/>
                </a:lnTo>
                <a:lnTo>
                  <a:pt x="1480514" y="1017553"/>
                </a:lnTo>
                <a:lnTo>
                  <a:pt x="1470301" y="1021411"/>
                </a:lnTo>
                <a:lnTo>
                  <a:pt x="1459861" y="1025269"/>
                </a:lnTo>
                <a:lnTo>
                  <a:pt x="1449648" y="1029354"/>
                </a:lnTo>
                <a:lnTo>
                  <a:pt x="1439662" y="1033439"/>
                </a:lnTo>
                <a:lnTo>
                  <a:pt x="1429449" y="1037751"/>
                </a:lnTo>
                <a:lnTo>
                  <a:pt x="1419690" y="1042063"/>
                </a:lnTo>
                <a:lnTo>
                  <a:pt x="1409704" y="1046829"/>
                </a:lnTo>
                <a:lnTo>
                  <a:pt x="1399945" y="1051595"/>
                </a:lnTo>
                <a:lnTo>
                  <a:pt x="1390187" y="1056587"/>
                </a:lnTo>
                <a:lnTo>
                  <a:pt x="1380428" y="1061580"/>
                </a:lnTo>
                <a:lnTo>
                  <a:pt x="1370896" y="1066800"/>
                </a:lnTo>
                <a:lnTo>
                  <a:pt x="1095375" y="589307"/>
                </a:lnTo>
                <a:lnTo>
                  <a:pt x="1112850" y="580002"/>
                </a:lnTo>
                <a:lnTo>
                  <a:pt x="1130099" y="570470"/>
                </a:lnTo>
                <a:lnTo>
                  <a:pt x="1147574" y="561619"/>
                </a:lnTo>
                <a:lnTo>
                  <a:pt x="1165276" y="552768"/>
                </a:lnTo>
                <a:lnTo>
                  <a:pt x="1183206" y="544372"/>
                </a:lnTo>
                <a:lnTo>
                  <a:pt x="1201135" y="536201"/>
                </a:lnTo>
                <a:lnTo>
                  <a:pt x="1219064" y="528258"/>
                </a:lnTo>
                <a:lnTo>
                  <a:pt x="1237447" y="520542"/>
                </a:lnTo>
                <a:lnTo>
                  <a:pt x="1255830" y="513053"/>
                </a:lnTo>
                <a:lnTo>
                  <a:pt x="1274214" y="506018"/>
                </a:lnTo>
                <a:lnTo>
                  <a:pt x="1293051" y="498982"/>
                </a:lnTo>
                <a:lnTo>
                  <a:pt x="1311661" y="492628"/>
                </a:lnTo>
                <a:lnTo>
                  <a:pt x="1330725" y="486047"/>
                </a:lnTo>
                <a:lnTo>
                  <a:pt x="1349562" y="480146"/>
                </a:lnTo>
                <a:lnTo>
                  <a:pt x="1369080" y="474472"/>
                </a:lnTo>
                <a:lnTo>
                  <a:pt x="1388144" y="469026"/>
                </a:lnTo>
                <a:lnTo>
                  <a:pt x="1407662" y="463806"/>
                </a:lnTo>
                <a:lnTo>
                  <a:pt x="1426953" y="458813"/>
                </a:lnTo>
                <a:lnTo>
                  <a:pt x="1446925" y="454274"/>
                </a:lnTo>
                <a:lnTo>
                  <a:pt x="1466443" y="449962"/>
                </a:lnTo>
                <a:lnTo>
                  <a:pt x="1486415" y="445877"/>
                </a:lnTo>
                <a:lnTo>
                  <a:pt x="1506386" y="442246"/>
                </a:lnTo>
                <a:lnTo>
                  <a:pt x="1526358" y="438842"/>
                </a:lnTo>
                <a:lnTo>
                  <a:pt x="1546557" y="435665"/>
                </a:lnTo>
                <a:lnTo>
                  <a:pt x="1566756" y="432941"/>
                </a:lnTo>
                <a:lnTo>
                  <a:pt x="1587409" y="430445"/>
                </a:lnTo>
                <a:lnTo>
                  <a:pt x="1607608" y="428402"/>
                </a:lnTo>
                <a:lnTo>
                  <a:pt x="1628260" y="426587"/>
                </a:lnTo>
                <a:lnTo>
                  <a:pt x="1648913" y="424771"/>
                </a:lnTo>
                <a:lnTo>
                  <a:pt x="1669793" y="423637"/>
                </a:lnTo>
                <a:lnTo>
                  <a:pt x="1690219" y="422956"/>
                </a:lnTo>
                <a:lnTo>
                  <a:pt x="1711325" y="422275"/>
                </a:lnTo>
                <a:close/>
                <a:moveTo>
                  <a:pt x="2635436" y="249237"/>
                </a:moveTo>
                <a:lnTo>
                  <a:pt x="2658561" y="263289"/>
                </a:lnTo>
                <a:lnTo>
                  <a:pt x="2681232" y="278021"/>
                </a:lnTo>
                <a:lnTo>
                  <a:pt x="2703904" y="292980"/>
                </a:lnTo>
                <a:lnTo>
                  <a:pt x="2726122" y="307938"/>
                </a:lnTo>
                <a:lnTo>
                  <a:pt x="2748113" y="323577"/>
                </a:lnTo>
                <a:lnTo>
                  <a:pt x="2770105" y="339442"/>
                </a:lnTo>
                <a:lnTo>
                  <a:pt x="2791643" y="355761"/>
                </a:lnTo>
                <a:lnTo>
                  <a:pt x="2812954" y="372080"/>
                </a:lnTo>
                <a:lnTo>
                  <a:pt x="2833812" y="389078"/>
                </a:lnTo>
                <a:lnTo>
                  <a:pt x="2854443" y="406303"/>
                </a:lnTo>
                <a:lnTo>
                  <a:pt x="2875074" y="423755"/>
                </a:lnTo>
                <a:lnTo>
                  <a:pt x="2895252" y="441660"/>
                </a:lnTo>
                <a:lnTo>
                  <a:pt x="2914976" y="459565"/>
                </a:lnTo>
                <a:lnTo>
                  <a:pt x="2934700" y="477924"/>
                </a:lnTo>
                <a:lnTo>
                  <a:pt x="2954198" y="496736"/>
                </a:lnTo>
                <a:lnTo>
                  <a:pt x="2973015" y="516001"/>
                </a:lnTo>
                <a:lnTo>
                  <a:pt x="2991833" y="535266"/>
                </a:lnTo>
                <a:lnTo>
                  <a:pt x="3010423" y="554757"/>
                </a:lnTo>
                <a:lnTo>
                  <a:pt x="3028561" y="574702"/>
                </a:lnTo>
                <a:lnTo>
                  <a:pt x="3046244" y="594647"/>
                </a:lnTo>
                <a:lnTo>
                  <a:pt x="3063928" y="615272"/>
                </a:lnTo>
                <a:lnTo>
                  <a:pt x="3080932" y="635897"/>
                </a:lnTo>
                <a:lnTo>
                  <a:pt x="3097936" y="656975"/>
                </a:lnTo>
                <a:lnTo>
                  <a:pt x="3114486" y="678280"/>
                </a:lnTo>
                <a:lnTo>
                  <a:pt x="3130809" y="699585"/>
                </a:lnTo>
                <a:lnTo>
                  <a:pt x="3146679" y="721343"/>
                </a:lnTo>
                <a:lnTo>
                  <a:pt x="3162323" y="743328"/>
                </a:lnTo>
                <a:lnTo>
                  <a:pt x="3177739" y="765766"/>
                </a:lnTo>
                <a:lnTo>
                  <a:pt x="3192476" y="788204"/>
                </a:lnTo>
                <a:lnTo>
                  <a:pt x="3207212" y="810869"/>
                </a:lnTo>
                <a:lnTo>
                  <a:pt x="3221495" y="833760"/>
                </a:lnTo>
                <a:lnTo>
                  <a:pt x="3235325" y="857105"/>
                </a:lnTo>
                <a:lnTo>
                  <a:pt x="3004302" y="990600"/>
                </a:lnTo>
                <a:lnTo>
                  <a:pt x="2992286" y="971108"/>
                </a:lnTo>
                <a:lnTo>
                  <a:pt x="2980497" y="952070"/>
                </a:lnTo>
                <a:lnTo>
                  <a:pt x="2968254" y="932805"/>
                </a:lnTo>
                <a:lnTo>
                  <a:pt x="2955558" y="913993"/>
                </a:lnTo>
                <a:lnTo>
                  <a:pt x="2942635" y="895408"/>
                </a:lnTo>
                <a:lnTo>
                  <a:pt x="2929939" y="876823"/>
                </a:lnTo>
                <a:lnTo>
                  <a:pt x="2916563" y="858918"/>
                </a:lnTo>
                <a:lnTo>
                  <a:pt x="2902733" y="840786"/>
                </a:lnTo>
                <a:lnTo>
                  <a:pt x="2888677" y="822881"/>
                </a:lnTo>
                <a:lnTo>
                  <a:pt x="2874621" y="805202"/>
                </a:lnTo>
                <a:lnTo>
                  <a:pt x="2860111" y="787977"/>
                </a:lnTo>
                <a:lnTo>
                  <a:pt x="2845601" y="770752"/>
                </a:lnTo>
                <a:lnTo>
                  <a:pt x="2830411" y="753980"/>
                </a:lnTo>
                <a:lnTo>
                  <a:pt x="2815448" y="737435"/>
                </a:lnTo>
                <a:lnTo>
                  <a:pt x="2800031" y="720890"/>
                </a:lnTo>
                <a:lnTo>
                  <a:pt x="2784161" y="704798"/>
                </a:lnTo>
                <a:lnTo>
                  <a:pt x="2768291" y="688932"/>
                </a:lnTo>
                <a:lnTo>
                  <a:pt x="2752194" y="673067"/>
                </a:lnTo>
                <a:lnTo>
                  <a:pt x="2735644" y="657655"/>
                </a:lnTo>
                <a:lnTo>
                  <a:pt x="2718867" y="642470"/>
                </a:lnTo>
                <a:lnTo>
                  <a:pt x="2702090" y="627284"/>
                </a:lnTo>
                <a:lnTo>
                  <a:pt x="2685086" y="612779"/>
                </a:lnTo>
                <a:lnTo>
                  <a:pt x="2667629" y="598500"/>
                </a:lnTo>
                <a:lnTo>
                  <a:pt x="2650172" y="584221"/>
                </a:lnTo>
                <a:lnTo>
                  <a:pt x="2632262" y="570169"/>
                </a:lnTo>
                <a:lnTo>
                  <a:pt x="2614124" y="556570"/>
                </a:lnTo>
                <a:lnTo>
                  <a:pt x="2595987" y="543425"/>
                </a:lnTo>
                <a:lnTo>
                  <a:pt x="2577623" y="530279"/>
                </a:lnTo>
                <a:lnTo>
                  <a:pt x="2558806" y="517361"/>
                </a:lnTo>
                <a:lnTo>
                  <a:pt x="2539988" y="504668"/>
                </a:lnTo>
                <a:lnTo>
                  <a:pt x="2520944" y="492656"/>
                </a:lnTo>
                <a:lnTo>
                  <a:pt x="2501900" y="480644"/>
                </a:lnTo>
                <a:lnTo>
                  <a:pt x="2635436" y="249237"/>
                </a:lnTo>
                <a:close/>
                <a:moveTo>
                  <a:pt x="839685" y="249237"/>
                </a:moveTo>
                <a:lnTo>
                  <a:pt x="973138" y="480644"/>
                </a:lnTo>
                <a:lnTo>
                  <a:pt x="953879" y="492656"/>
                </a:lnTo>
                <a:lnTo>
                  <a:pt x="934847" y="504668"/>
                </a:lnTo>
                <a:lnTo>
                  <a:pt x="916041" y="517361"/>
                </a:lnTo>
                <a:lnTo>
                  <a:pt x="897462" y="530279"/>
                </a:lnTo>
                <a:lnTo>
                  <a:pt x="878882" y="543425"/>
                </a:lnTo>
                <a:lnTo>
                  <a:pt x="860756" y="556570"/>
                </a:lnTo>
                <a:lnTo>
                  <a:pt x="842630" y="570169"/>
                </a:lnTo>
                <a:lnTo>
                  <a:pt x="824731" y="584221"/>
                </a:lnTo>
                <a:lnTo>
                  <a:pt x="807284" y="598500"/>
                </a:lnTo>
                <a:lnTo>
                  <a:pt x="789838" y="612779"/>
                </a:lnTo>
                <a:lnTo>
                  <a:pt x="772845" y="627284"/>
                </a:lnTo>
                <a:lnTo>
                  <a:pt x="755852" y="642470"/>
                </a:lnTo>
                <a:lnTo>
                  <a:pt x="739312" y="657655"/>
                </a:lnTo>
                <a:lnTo>
                  <a:pt x="722998" y="673067"/>
                </a:lnTo>
                <a:lnTo>
                  <a:pt x="706685" y="688932"/>
                </a:lnTo>
                <a:lnTo>
                  <a:pt x="690825" y="704798"/>
                </a:lnTo>
                <a:lnTo>
                  <a:pt x="675191" y="720890"/>
                </a:lnTo>
                <a:lnTo>
                  <a:pt x="659557" y="737435"/>
                </a:lnTo>
                <a:lnTo>
                  <a:pt x="644377" y="753980"/>
                </a:lnTo>
                <a:lnTo>
                  <a:pt x="629649" y="770752"/>
                </a:lnTo>
                <a:lnTo>
                  <a:pt x="614695" y="787977"/>
                </a:lnTo>
                <a:lnTo>
                  <a:pt x="600421" y="805202"/>
                </a:lnTo>
                <a:lnTo>
                  <a:pt x="586373" y="822881"/>
                </a:lnTo>
                <a:lnTo>
                  <a:pt x="572326" y="840786"/>
                </a:lnTo>
                <a:lnTo>
                  <a:pt x="558731" y="858918"/>
                </a:lnTo>
                <a:lnTo>
                  <a:pt x="545363" y="876823"/>
                </a:lnTo>
                <a:lnTo>
                  <a:pt x="532222" y="895408"/>
                </a:lnTo>
                <a:lnTo>
                  <a:pt x="519307" y="913993"/>
                </a:lnTo>
                <a:lnTo>
                  <a:pt x="507072" y="932805"/>
                </a:lnTo>
                <a:lnTo>
                  <a:pt x="494610" y="952070"/>
                </a:lnTo>
                <a:lnTo>
                  <a:pt x="482828" y="971108"/>
                </a:lnTo>
                <a:lnTo>
                  <a:pt x="471046" y="990600"/>
                </a:lnTo>
                <a:lnTo>
                  <a:pt x="239713" y="857105"/>
                </a:lnTo>
                <a:lnTo>
                  <a:pt x="253760" y="833760"/>
                </a:lnTo>
                <a:lnTo>
                  <a:pt x="268035" y="810869"/>
                </a:lnTo>
                <a:lnTo>
                  <a:pt x="282536" y="787977"/>
                </a:lnTo>
                <a:lnTo>
                  <a:pt x="297490" y="765766"/>
                </a:lnTo>
                <a:lnTo>
                  <a:pt x="312897" y="743328"/>
                </a:lnTo>
                <a:lnTo>
                  <a:pt x="328530" y="721343"/>
                </a:lnTo>
                <a:lnTo>
                  <a:pt x="344391" y="699585"/>
                </a:lnTo>
                <a:lnTo>
                  <a:pt x="360704" y="678053"/>
                </a:lnTo>
                <a:lnTo>
                  <a:pt x="377244" y="656975"/>
                </a:lnTo>
                <a:lnTo>
                  <a:pt x="394011" y="635897"/>
                </a:lnTo>
                <a:lnTo>
                  <a:pt x="411457" y="615272"/>
                </a:lnTo>
                <a:lnTo>
                  <a:pt x="428677" y="594647"/>
                </a:lnTo>
                <a:lnTo>
                  <a:pt x="446576" y="574702"/>
                </a:lnTo>
                <a:lnTo>
                  <a:pt x="464929" y="554757"/>
                </a:lnTo>
                <a:lnTo>
                  <a:pt x="483281" y="535266"/>
                </a:lnTo>
                <a:lnTo>
                  <a:pt x="502087" y="516001"/>
                </a:lnTo>
                <a:lnTo>
                  <a:pt x="521120" y="496736"/>
                </a:lnTo>
                <a:lnTo>
                  <a:pt x="540378" y="477924"/>
                </a:lnTo>
                <a:lnTo>
                  <a:pt x="560091" y="459565"/>
                </a:lnTo>
                <a:lnTo>
                  <a:pt x="579803" y="441660"/>
                </a:lnTo>
                <a:lnTo>
                  <a:pt x="600194" y="423755"/>
                </a:lnTo>
                <a:lnTo>
                  <a:pt x="620360" y="406303"/>
                </a:lnTo>
                <a:lnTo>
                  <a:pt x="641205" y="389078"/>
                </a:lnTo>
                <a:lnTo>
                  <a:pt x="662276" y="372080"/>
                </a:lnTo>
                <a:lnTo>
                  <a:pt x="683574" y="355761"/>
                </a:lnTo>
                <a:lnTo>
                  <a:pt x="705099" y="339442"/>
                </a:lnTo>
                <a:lnTo>
                  <a:pt x="726624" y="323577"/>
                </a:lnTo>
                <a:lnTo>
                  <a:pt x="748828" y="307938"/>
                </a:lnTo>
                <a:lnTo>
                  <a:pt x="771259" y="292980"/>
                </a:lnTo>
                <a:lnTo>
                  <a:pt x="793917" y="278021"/>
                </a:lnTo>
                <a:lnTo>
                  <a:pt x="816574" y="263289"/>
                </a:lnTo>
                <a:lnTo>
                  <a:pt x="839685" y="249237"/>
                </a:lnTo>
                <a:close/>
                <a:moveTo>
                  <a:pt x="1763713" y="0"/>
                </a:moveTo>
                <a:lnTo>
                  <a:pt x="1791577" y="906"/>
                </a:lnTo>
                <a:lnTo>
                  <a:pt x="1819668" y="1811"/>
                </a:lnTo>
                <a:lnTo>
                  <a:pt x="1847305" y="3397"/>
                </a:lnTo>
                <a:lnTo>
                  <a:pt x="1875169" y="5208"/>
                </a:lnTo>
                <a:lnTo>
                  <a:pt x="1902580" y="7699"/>
                </a:lnTo>
                <a:lnTo>
                  <a:pt x="1929991" y="10416"/>
                </a:lnTo>
                <a:lnTo>
                  <a:pt x="1957629" y="13813"/>
                </a:lnTo>
                <a:lnTo>
                  <a:pt x="1984813" y="17436"/>
                </a:lnTo>
                <a:lnTo>
                  <a:pt x="2011771" y="21286"/>
                </a:lnTo>
                <a:lnTo>
                  <a:pt x="2038729" y="26041"/>
                </a:lnTo>
                <a:lnTo>
                  <a:pt x="2065460" y="30797"/>
                </a:lnTo>
                <a:lnTo>
                  <a:pt x="2091965" y="36231"/>
                </a:lnTo>
                <a:lnTo>
                  <a:pt x="2118470" y="41892"/>
                </a:lnTo>
                <a:lnTo>
                  <a:pt x="2144975" y="48233"/>
                </a:lnTo>
                <a:lnTo>
                  <a:pt x="2171253" y="54573"/>
                </a:lnTo>
                <a:lnTo>
                  <a:pt x="2197305" y="61593"/>
                </a:lnTo>
                <a:lnTo>
                  <a:pt x="2222903" y="68613"/>
                </a:lnTo>
                <a:lnTo>
                  <a:pt x="2248728" y="76539"/>
                </a:lnTo>
                <a:lnTo>
                  <a:pt x="2274327" y="84464"/>
                </a:lnTo>
                <a:lnTo>
                  <a:pt x="2299473" y="92843"/>
                </a:lnTo>
                <a:lnTo>
                  <a:pt x="2324845" y="101901"/>
                </a:lnTo>
                <a:lnTo>
                  <a:pt x="2349764" y="110959"/>
                </a:lnTo>
                <a:lnTo>
                  <a:pt x="2374456" y="120696"/>
                </a:lnTo>
                <a:lnTo>
                  <a:pt x="2399375" y="130659"/>
                </a:lnTo>
                <a:lnTo>
                  <a:pt x="2423841" y="140850"/>
                </a:lnTo>
                <a:lnTo>
                  <a:pt x="2448081" y="151492"/>
                </a:lnTo>
                <a:lnTo>
                  <a:pt x="2472094" y="162815"/>
                </a:lnTo>
                <a:lnTo>
                  <a:pt x="2495880" y="174137"/>
                </a:lnTo>
                <a:lnTo>
                  <a:pt x="2519666" y="185686"/>
                </a:lnTo>
                <a:lnTo>
                  <a:pt x="2543000" y="197914"/>
                </a:lnTo>
                <a:lnTo>
                  <a:pt x="2566106" y="210369"/>
                </a:lnTo>
                <a:lnTo>
                  <a:pt x="2589213" y="223050"/>
                </a:lnTo>
                <a:lnTo>
                  <a:pt x="2455783" y="454025"/>
                </a:lnTo>
                <a:lnTo>
                  <a:pt x="2436527" y="443382"/>
                </a:lnTo>
                <a:lnTo>
                  <a:pt x="2416819" y="433192"/>
                </a:lnTo>
                <a:lnTo>
                  <a:pt x="2397337" y="423002"/>
                </a:lnTo>
                <a:lnTo>
                  <a:pt x="2377401" y="413038"/>
                </a:lnTo>
                <a:lnTo>
                  <a:pt x="2357466" y="403301"/>
                </a:lnTo>
                <a:lnTo>
                  <a:pt x="2337078" y="394243"/>
                </a:lnTo>
                <a:lnTo>
                  <a:pt x="2316916" y="385412"/>
                </a:lnTo>
                <a:lnTo>
                  <a:pt x="2296301" y="376580"/>
                </a:lnTo>
                <a:lnTo>
                  <a:pt x="2275686" y="368202"/>
                </a:lnTo>
                <a:lnTo>
                  <a:pt x="2254845" y="360276"/>
                </a:lnTo>
                <a:lnTo>
                  <a:pt x="2233777" y="352350"/>
                </a:lnTo>
                <a:lnTo>
                  <a:pt x="2212936" y="344878"/>
                </a:lnTo>
                <a:lnTo>
                  <a:pt x="2191641" y="338084"/>
                </a:lnTo>
                <a:lnTo>
                  <a:pt x="2169894" y="331064"/>
                </a:lnTo>
                <a:lnTo>
                  <a:pt x="2148373" y="324724"/>
                </a:lnTo>
                <a:lnTo>
                  <a:pt x="2126852" y="318383"/>
                </a:lnTo>
                <a:lnTo>
                  <a:pt x="2105104" y="312722"/>
                </a:lnTo>
                <a:lnTo>
                  <a:pt x="2083130" y="307288"/>
                </a:lnTo>
                <a:lnTo>
                  <a:pt x="2060929" y="302079"/>
                </a:lnTo>
                <a:lnTo>
                  <a:pt x="2038729" y="297098"/>
                </a:lnTo>
                <a:lnTo>
                  <a:pt x="2016528" y="292795"/>
                </a:lnTo>
                <a:lnTo>
                  <a:pt x="1993875" y="288493"/>
                </a:lnTo>
                <a:lnTo>
                  <a:pt x="1971447" y="284869"/>
                </a:lnTo>
                <a:lnTo>
                  <a:pt x="1948567" y="281246"/>
                </a:lnTo>
                <a:lnTo>
                  <a:pt x="1925914" y="278302"/>
                </a:lnTo>
                <a:lnTo>
                  <a:pt x="1903033" y="275359"/>
                </a:lnTo>
                <a:lnTo>
                  <a:pt x="1879927" y="273094"/>
                </a:lnTo>
                <a:lnTo>
                  <a:pt x="1857046" y="270830"/>
                </a:lnTo>
                <a:lnTo>
                  <a:pt x="1833713" y="269471"/>
                </a:lnTo>
                <a:lnTo>
                  <a:pt x="1810380" y="267886"/>
                </a:lnTo>
                <a:lnTo>
                  <a:pt x="1786820" y="266980"/>
                </a:lnTo>
                <a:lnTo>
                  <a:pt x="1763713" y="266527"/>
                </a:lnTo>
                <a:lnTo>
                  <a:pt x="1763713" y="0"/>
                </a:lnTo>
                <a:close/>
                <a:moveTo>
                  <a:pt x="1711326" y="0"/>
                </a:moveTo>
                <a:lnTo>
                  <a:pt x="1711326" y="266527"/>
                </a:lnTo>
                <a:lnTo>
                  <a:pt x="1687728" y="266980"/>
                </a:lnTo>
                <a:lnTo>
                  <a:pt x="1664356" y="267886"/>
                </a:lnTo>
                <a:lnTo>
                  <a:pt x="1640984" y="269471"/>
                </a:lnTo>
                <a:lnTo>
                  <a:pt x="1617612" y="270830"/>
                </a:lnTo>
                <a:lnTo>
                  <a:pt x="1594467" y="273094"/>
                </a:lnTo>
                <a:lnTo>
                  <a:pt x="1571549" y="275359"/>
                </a:lnTo>
                <a:lnTo>
                  <a:pt x="1548631" y="278302"/>
                </a:lnTo>
                <a:lnTo>
                  <a:pt x="1525940" y="281246"/>
                </a:lnTo>
                <a:lnTo>
                  <a:pt x="1503022" y="284869"/>
                </a:lnTo>
                <a:lnTo>
                  <a:pt x="1480558" y="288493"/>
                </a:lnTo>
                <a:lnTo>
                  <a:pt x="1457867" y="292795"/>
                </a:lnTo>
                <a:lnTo>
                  <a:pt x="1435630" y="297098"/>
                </a:lnTo>
                <a:lnTo>
                  <a:pt x="1413166" y="302079"/>
                </a:lnTo>
                <a:lnTo>
                  <a:pt x="1391155" y="307288"/>
                </a:lnTo>
                <a:lnTo>
                  <a:pt x="1369372" y="312722"/>
                </a:lnTo>
                <a:lnTo>
                  <a:pt x="1347362" y="318383"/>
                </a:lnTo>
                <a:lnTo>
                  <a:pt x="1325578" y="324724"/>
                </a:lnTo>
                <a:lnTo>
                  <a:pt x="1304022" y="331064"/>
                </a:lnTo>
                <a:lnTo>
                  <a:pt x="1282465" y="338084"/>
                </a:lnTo>
                <a:lnTo>
                  <a:pt x="1261136" y="344878"/>
                </a:lnTo>
                <a:lnTo>
                  <a:pt x="1240033" y="352350"/>
                </a:lnTo>
                <a:lnTo>
                  <a:pt x="1218930" y="360276"/>
                </a:lnTo>
                <a:lnTo>
                  <a:pt x="1198282" y="368202"/>
                </a:lnTo>
                <a:lnTo>
                  <a:pt x="1177633" y="376580"/>
                </a:lnTo>
                <a:lnTo>
                  <a:pt x="1156984" y="385412"/>
                </a:lnTo>
                <a:lnTo>
                  <a:pt x="1136562" y="394243"/>
                </a:lnTo>
                <a:lnTo>
                  <a:pt x="1116367" y="403301"/>
                </a:lnTo>
                <a:lnTo>
                  <a:pt x="1096172" y="413038"/>
                </a:lnTo>
                <a:lnTo>
                  <a:pt x="1076431" y="422775"/>
                </a:lnTo>
                <a:lnTo>
                  <a:pt x="1056463" y="432739"/>
                </a:lnTo>
                <a:lnTo>
                  <a:pt x="1037175" y="443155"/>
                </a:lnTo>
                <a:lnTo>
                  <a:pt x="1017661" y="454025"/>
                </a:lnTo>
                <a:lnTo>
                  <a:pt x="884238" y="223050"/>
                </a:lnTo>
                <a:lnTo>
                  <a:pt x="907156" y="210369"/>
                </a:lnTo>
                <a:lnTo>
                  <a:pt x="930527" y="197914"/>
                </a:lnTo>
                <a:lnTo>
                  <a:pt x="953899" y="185686"/>
                </a:lnTo>
                <a:lnTo>
                  <a:pt x="977725" y="174137"/>
                </a:lnTo>
                <a:lnTo>
                  <a:pt x="1001550" y="162815"/>
                </a:lnTo>
                <a:lnTo>
                  <a:pt x="1025603" y="151492"/>
                </a:lnTo>
                <a:lnTo>
                  <a:pt x="1049882" y="140850"/>
                </a:lnTo>
                <a:lnTo>
                  <a:pt x="1074389" y="130659"/>
                </a:lnTo>
                <a:lnTo>
                  <a:pt x="1099122" y="120696"/>
                </a:lnTo>
                <a:lnTo>
                  <a:pt x="1124082" y="110959"/>
                </a:lnTo>
                <a:lnTo>
                  <a:pt x="1149042" y="101901"/>
                </a:lnTo>
                <a:lnTo>
                  <a:pt x="1174229" y="92843"/>
                </a:lnTo>
                <a:lnTo>
                  <a:pt x="1199643" y="84464"/>
                </a:lnTo>
                <a:lnTo>
                  <a:pt x="1225284" y="76539"/>
                </a:lnTo>
                <a:lnTo>
                  <a:pt x="1250925" y="68613"/>
                </a:lnTo>
                <a:lnTo>
                  <a:pt x="1276793" y="61593"/>
                </a:lnTo>
                <a:lnTo>
                  <a:pt x="1302887" y="54573"/>
                </a:lnTo>
                <a:lnTo>
                  <a:pt x="1329209" y="48233"/>
                </a:lnTo>
                <a:lnTo>
                  <a:pt x="1355757" y="41892"/>
                </a:lnTo>
                <a:lnTo>
                  <a:pt x="1382306" y="36231"/>
                </a:lnTo>
                <a:lnTo>
                  <a:pt x="1408854" y="30797"/>
                </a:lnTo>
                <a:lnTo>
                  <a:pt x="1435630" y="26041"/>
                </a:lnTo>
                <a:lnTo>
                  <a:pt x="1462632" y="21286"/>
                </a:lnTo>
                <a:lnTo>
                  <a:pt x="1489634" y="17436"/>
                </a:lnTo>
                <a:lnTo>
                  <a:pt x="1516864" y="13813"/>
                </a:lnTo>
                <a:lnTo>
                  <a:pt x="1544547" y="10416"/>
                </a:lnTo>
                <a:lnTo>
                  <a:pt x="1572003" y="7699"/>
                </a:lnTo>
                <a:lnTo>
                  <a:pt x="1599459" y="5208"/>
                </a:lnTo>
                <a:lnTo>
                  <a:pt x="1627369" y="3397"/>
                </a:lnTo>
                <a:lnTo>
                  <a:pt x="1655052" y="1811"/>
                </a:lnTo>
                <a:lnTo>
                  <a:pt x="1683189" y="906"/>
                </a:lnTo>
                <a:lnTo>
                  <a:pt x="1711326" y="0"/>
                </a:lnTo>
                <a:close/>
              </a:path>
            </a:pathLst>
          </a:custGeom>
          <a:solidFill>
            <a:srgbClr val="4B5C7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44" name="组合 43"/>
          <p:cNvGrpSpPr/>
          <p:nvPr/>
        </p:nvGrpSpPr>
        <p:grpSpPr>
          <a:xfrm>
            <a:off x="2637137" y="3061645"/>
            <a:ext cx="9341772" cy="618897"/>
            <a:chOff x="476477" y="1717902"/>
            <a:chExt cx="9341772" cy="747712"/>
          </a:xfrm>
        </p:grpSpPr>
        <p:sp>
          <p:nvSpPr>
            <p:cNvPr id="45" name="圆角矩形 44"/>
            <p:cNvSpPr/>
            <p:nvPr/>
          </p:nvSpPr>
          <p:spPr>
            <a:xfrm flipH="1">
              <a:off x="698727" y="1735364"/>
              <a:ext cx="9119522" cy="712788"/>
            </a:xfrm>
            <a:prstGeom prst="roundRect">
              <a:avLst>
                <a:gd name="adj" fmla="val 23973"/>
              </a:avLst>
            </a:prstGeom>
            <a:solidFill>
              <a:srgbClr val="4B5C75"/>
            </a:solidFill>
            <a:ln w="25400" cap="flat" cmpd="sng" algn="ctr">
              <a:noFill/>
              <a:prstDash val="solid"/>
            </a:ln>
            <a:effectLst>
              <a:outerShdw blurRad="50800" dist="38100" dir="5400000" algn="t" rotWithShape="0">
                <a:schemeClr val="bg1">
                  <a:lumMod val="75000"/>
                  <a:alpha val="40000"/>
                </a:schemeClr>
              </a:outerShdw>
            </a:effectLst>
          </p:spPr>
          <p:txBody>
            <a:bodyPr lIns="0" rIns="90000" anchor="ctr"/>
            <a:lstStyle/>
            <a:p>
              <a:pPr marL="812800" indent="87313">
                <a:lnSpc>
                  <a:spcPct val="120000"/>
                </a:lnSpc>
                <a:defRPr/>
              </a:pPr>
              <a:r>
                <a:rPr lang="zh-CN" altLang="en-US"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45"/>
            <p:cNvSpPr/>
            <p:nvPr/>
          </p:nvSpPr>
          <p:spPr>
            <a:xfrm flipH="1">
              <a:off x="476477" y="1717902"/>
              <a:ext cx="1020762" cy="747712"/>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004F8A"/>
            </a:solidFill>
            <a:ln w="25400" cap="flat" cmpd="sng" algn="ctr">
              <a:solidFill>
                <a:schemeClr val="bg1"/>
              </a:solidFill>
              <a:prstDash val="solid"/>
            </a:ln>
            <a:effectLst>
              <a:outerShdw blurRad="50800" dist="38100" algn="l" rotWithShape="0">
                <a:schemeClr val="tx1">
                  <a:lumMod val="50000"/>
                  <a:lumOff val="50000"/>
                  <a:alpha val="40000"/>
                </a:schemeClr>
              </a:outerShdw>
            </a:effectLst>
          </p:spPr>
          <p:txBody>
            <a:bodyPr lIns="0" tIns="46800" rIns="180000" bIns="46800" anchor="ctr"/>
            <a:lstStyle/>
            <a:p>
              <a:pPr algn="ctr">
                <a:defRPr/>
              </a:pPr>
              <a:r>
                <a:rPr lang="en-US" altLang="zh-CN" kern="0" dirty="0" smtClean="0">
                  <a:solidFill>
                    <a:sysClr val="window" lastClr="FFFFFF"/>
                  </a:solidFill>
                  <a:latin typeface="微软雅黑" panose="020B0503020204020204" pitchFamily="34" charset="-122"/>
                  <a:ea typeface="微软雅黑" panose="020B0503020204020204" pitchFamily="34" charset="-122"/>
                </a:rPr>
                <a:t>(1)</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637137" y="3930140"/>
            <a:ext cx="9341772" cy="618897"/>
            <a:chOff x="476477" y="1717902"/>
            <a:chExt cx="9341772" cy="747712"/>
          </a:xfrm>
        </p:grpSpPr>
        <p:sp>
          <p:nvSpPr>
            <p:cNvPr id="48" name="圆角矩形 47"/>
            <p:cNvSpPr/>
            <p:nvPr/>
          </p:nvSpPr>
          <p:spPr>
            <a:xfrm flipH="1">
              <a:off x="698727" y="1735364"/>
              <a:ext cx="9119522" cy="712788"/>
            </a:xfrm>
            <a:prstGeom prst="roundRect">
              <a:avLst>
                <a:gd name="adj" fmla="val 23973"/>
              </a:avLst>
            </a:prstGeom>
            <a:solidFill>
              <a:srgbClr val="4B5C75"/>
            </a:solidFill>
            <a:ln w="25400" cap="flat" cmpd="sng" algn="ctr">
              <a:noFill/>
              <a:prstDash val="solid"/>
            </a:ln>
            <a:effectLst>
              <a:outerShdw blurRad="50800" dist="38100" dir="5400000" algn="t" rotWithShape="0">
                <a:schemeClr val="bg1">
                  <a:lumMod val="75000"/>
                  <a:alpha val="40000"/>
                </a:schemeClr>
              </a:outerShdw>
            </a:effectLst>
          </p:spPr>
          <p:txBody>
            <a:bodyPr lIns="0" rIns="90000" anchor="ctr"/>
            <a:lstStyle/>
            <a:p>
              <a:pPr marL="812800" indent="87313">
                <a:lnSpc>
                  <a:spcPct val="120000"/>
                </a:lnSpc>
                <a:defRPr/>
              </a:pPr>
              <a:r>
                <a:rPr lang="zh-CN" altLang="en-US"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8"/>
            <p:cNvSpPr/>
            <p:nvPr/>
          </p:nvSpPr>
          <p:spPr>
            <a:xfrm flipH="1">
              <a:off x="476477" y="1717902"/>
              <a:ext cx="1020762" cy="747712"/>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004F8A"/>
            </a:solidFill>
            <a:ln w="25400" cap="flat" cmpd="sng" algn="ctr">
              <a:solidFill>
                <a:schemeClr val="bg1"/>
              </a:solidFill>
              <a:prstDash val="solid"/>
            </a:ln>
            <a:effectLst>
              <a:outerShdw blurRad="50800" dist="38100" algn="l" rotWithShape="0">
                <a:schemeClr val="tx1">
                  <a:lumMod val="50000"/>
                  <a:lumOff val="50000"/>
                  <a:alpha val="40000"/>
                </a:schemeClr>
              </a:outerShdw>
            </a:effectLst>
          </p:spPr>
          <p:txBody>
            <a:bodyPr lIns="0" tIns="46800" rIns="180000" bIns="46800" anchor="ctr"/>
            <a:lstStyle/>
            <a:p>
              <a:pPr algn="ctr">
                <a:defRPr/>
              </a:pPr>
              <a:r>
                <a:rPr lang="en-US" altLang="zh-CN" kern="0" dirty="0" smtClean="0">
                  <a:solidFill>
                    <a:sysClr val="window" lastClr="FFFFFF"/>
                  </a:solidFill>
                  <a:latin typeface="微软雅黑" panose="020B0503020204020204" pitchFamily="34" charset="-122"/>
                  <a:ea typeface="微软雅黑" panose="020B0503020204020204" pitchFamily="34" charset="-122"/>
                </a:rPr>
                <a:t>(2)</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637137" y="4798635"/>
            <a:ext cx="9341772" cy="618897"/>
            <a:chOff x="476477" y="1717902"/>
            <a:chExt cx="9341772" cy="747712"/>
          </a:xfrm>
        </p:grpSpPr>
        <p:sp>
          <p:nvSpPr>
            <p:cNvPr id="51" name="圆角矩形 50"/>
            <p:cNvSpPr/>
            <p:nvPr/>
          </p:nvSpPr>
          <p:spPr>
            <a:xfrm flipH="1">
              <a:off x="698727" y="1735364"/>
              <a:ext cx="9119522" cy="712788"/>
            </a:xfrm>
            <a:prstGeom prst="roundRect">
              <a:avLst>
                <a:gd name="adj" fmla="val 23973"/>
              </a:avLst>
            </a:prstGeom>
            <a:solidFill>
              <a:srgbClr val="4B5C75"/>
            </a:solidFill>
            <a:ln w="25400" cap="flat" cmpd="sng" algn="ctr">
              <a:noFill/>
              <a:prstDash val="solid"/>
            </a:ln>
            <a:effectLst>
              <a:outerShdw blurRad="50800" dist="38100" dir="5400000" algn="t" rotWithShape="0">
                <a:schemeClr val="bg1">
                  <a:lumMod val="75000"/>
                  <a:alpha val="40000"/>
                </a:schemeClr>
              </a:outerShdw>
            </a:effectLst>
          </p:spPr>
          <p:txBody>
            <a:bodyPr lIns="0" rIns="90000" anchor="ctr"/>
            <a:lstStyle/>
            <a:p>
              <a:pPr marL="812800" indent="87313">
                <a:lnSpc>
                  <a:spcPct val="120000"/>
                </a:lnSpc>
                <a:defRPr/>
              </a:pPr>
              <a:r>
                <a:rPr lang="zh-CN" altLang="en-US"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英点击此处输入文字点击此处输入文字</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51"/>
            <p:cNvSpPr/>
            <p:nvPr/>
          </p:nvSpPr>
          <p:spPr>
            <a:xfrm flipH="1">
              <a:off x="476477" y="1717902"/>
              <a:ext cx="1020762" cy="747712"/>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004F8A"/>
            </a:solidFill>
            <a:ln w="25400" cap="flat" cmpd="sng" algn="ctr">
              <a:solidFill>
                <a:schemeClr val="bg1"/>
              </a:solidFill>
              <a:prstDash val="solid"/>
            </a:ln>
            <a:effectLst>
              <a:outerShdw blurRad="50800" dist="38100" algn="l" rotWithShape="0">
                <a:schemeClr val="tx1">
                  <a:lumMod val="50000"/>
                  <a:lumOff val="50000"/>
                  <a:alpha val="40000"/>
                </a:schemeClr>
              </a:outerShdw>
            </a:effectLst>
          </p:spPr>
          <p:txBody>
            <a:bodyPr lIns="0" tIns="46800" rIns="180000" bIns="46800" anchor="ctr"/>
            <a:lstStyle/>
            <a:p>
              <a:pPr algn="ctr">
                <a:defRPr/>
              </a:pPr>
              <a:r>
                <a:rPr lang="en-US" altLang="zh-CN" kern="0" dirty="0" smtClean="0">
                  <a:solidFill>
                    <a:sysClr val="window" lastClr="FFFFFF"/>
                  </a:solidFill>
                  <a:latin typeface="微软雅黑" panose="020B0503020204020204" pitchFamily="34" charset="-122"/>
                  <a:ea typeface="微软雅黑" panose="020B0503020204020204" pitchFamily="34" charset="-122"/>
                </a:rPr>
                <a:t>(3)</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637137" y="5667130"/>
            <a:ext cx="9341771" cy="618897"/>
            <a:chOff x="476477" y="1717902"/>
            <a:chExt cx="9341771" cy="747712"/>
          </a:xfrm>
        </p:grpSpPr>
        <p:sp>
          <p:nvSpPr>
            <p:cNvPr id="54" name="圆角矩形 53"/>
            <p:cNvSpPr/>
            <p:nvPr/>
          </p:nvSpPr>
          <p:spPr>
            <a:xfrm flipH="1">
              <a:off x="698725" y="1735364"/>
              <a:ext cx="9119523" cy="712788"/>
            </a:xfrm>
            <a:prstGeom prst="roundRect">
              <a:avLst>
                <a:gd name="adj" fmla="val 23973"/>
              </a:avLst>
            </a:prstGeom>
            <a:solidFill>
              <a:srgbClr val="4B5C75"/>
            </a:solidFill>
            <a:ln w="25400" cap="flat" cmpd="sng" algn="ctr">
              <a:noFill/>
              <a:prstDash val="solid"/>
            </a:ln>
            <a:effectLst>
              <a:outerShdw blurRad="50800" dist="38100" dir="5400000" algn="t" rotWithShape="0">
                <a:schemeClr val="bg1">
                  <a:lumMod val="75000"/>
                  <a:alpha val="40000"/>
                </a:schemeClr>
              </a:outerShdw>
            </a:effectLst>
          </p:spPr>
          <p:txBody>
            <a:bodyPr lIns="0" rIns="90000" anchor="ctr"/>
            <a:lstStyle/>
            <a:p>
              <a:pPr marL="812800" indent="87313">
                <a:lnSpc>
                  <a:spcPct val="120000"/>
                </a:lnSpc>
                <a:defRPr/>
              </a:pPr>
              <a:r>
                <a:rPr lang="zh-CN" altLang="en-US"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nvSpPr>
          <p:spPr>
            <a:xfrm flipH="1">
              <a:off x="476477" y="1717902"/>
              <a:ext cx="1020762" cy="747712"/>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004F8A"/>
            </a:solidFill>
            <a:ln w="25400" cap="flat" cmpd="sng" algn="ctr">
              <a:solidFill>
                <a:schemeClr val="bg1"/>
              </a:solidFill>
              <a:prstDash val="solid"/>
            </a:ln>
            <a:effectLst>
              <a:outerShdw blurRad="50800" dist="38100" algn="l" rotWithShape="0">
                <a:schemeClr val="tx1">
                  <a:lumMod val="50000"/>
                  <a:lumOff val="50000"/>
                  <a:alpha val="40000"/>
                </a:schemeClr>
              </a:outerShdw>
            </a:effectLst>
          </p:spPr>
          <p:txBody>
            <a:bodyPr lIns="0" tIns="46800" rIns="180000" bIns="46800" anchor="ctr"/>
            <a:lstStyle/>
            <a:p>
              <a:pPr algn="ctr">
                <a:defRPr/>
              </a:pPr>
              <a:r>
                <a:rPr lang="en-US" altLang="zh-CN" kern="0" dirty="0" smtClean="0">
                  <a:solidFill>
                    <a:sysClr val="window" lastClr="FFFFFF"/>
                  </a:solidFill>
                  <a:latin typeface="微软雅黑" panose="020B0503020204020204" pitchFamily="34" charset="-122"/>
                  <a:ea typeface="微软雅黑" panose="020B0503020204020204" pitchFamily="34" charset="-122"/>
                </a:rPr>
                <a:t>(4)</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378968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74576" y="929898"/>
            <a:ext cx="1967205" cy="3154710"/>
          </a:xfrm>
          <a:prstGeom prst="rect">
            <a:avLst/>
          </a:prstGeom>
          <a:noFill/>
        </p:spPr>
        <p:txBody>
          <a:bodyPr wrap="none" rtlCol="0">
            <a:spAutoFit/>
          </a:bodyPr>
          <a:lstStyle/>
          <a:p>
            <a:r>
              <a:rPr lang="en-US" altLang="zh-CN" sz="19900" dirty="0" smtClean="0">
                <a:solidFill>
                  <a:srgbClr val="E9E9E9"/>
                </a:solidFill>
                <a:effectLst>
                  <a:outerShdw blurRad="38100" dist="38100" dir="2700000" algn="tl">
                    <a:srgbClr val="000000">
                      <a:alpha val="43137"/>
                    </a:srgbClr>
                  </a:outerShdw>
                </a:effectLst>
                <a:latin typeface="Broadway BT" panose="04040905080B02020502" pitchFamily="82" charset="0"/>
              </a:rPr>
              <a:t>3</a:t>
            </a:r>
            <a:endParaRPr lang="zh-CN" altLang="en-US" sz="19900" dirty="0">
              <a:solidFill>
                <a:srgbClr val="E9E9E9"/>
              </a:solidFill>
              <a:effectLst>
                <a:outerShdw blurRad="38100" dist="38100" dir="2700000" algn="tl">
                  <a:srgbClr val="000000">
                    <a:alpha val="43137"/>
                  </a:srgbClr>
                </a:outerShdw>
              </a:effectLst>
              <a:latin typeface="Broadway BT" panose="04040905080B02020502" pitchFamily="82" charset="0"/>
            </a:endParaRPr>
          </a:p>
        </p:txBody>
      </p:sp>
      <p:sp>
        <p:nvSpPr>
          <p:cNvPr id="6" name="对角圆角矩形 5"/>
          <p:cNvSpPr/>
          <p:nvPr/>
        </p:nvSpPr>
        <p:spPr>
          <a:xfrm>
            <a:off x="5486400" y="2479729"/>
            <a:ext cx="6307810" cy="949271"/>
          </a:xfrm>
          <a:prstGeom prst="round2DiagRect">
            <a:avLst/>
          </a:prstGeom>
          <a:solidFill>
            <a:srgbClr val="E9E9E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394659"/>
                </a:solidFill>
                <a:latin typeface="微软雅黑" panose="020B0503020204020204" pitchFamily="34" charset="-122"/>
                <a:ea typeface="微软雅黑" panose="020B0503020204020204" pitchFamily="34" charset="-122"/>
              </a:rPr>
              <a:t>研究综述</a:t>
            </a:r>
            <a:endParaRPr lang="en-US" altLang="zh-CN" sz="3600" b="1" dirty="0">
              <a:solidFill>
                <a:srgbClr val="39465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94888" y="3568267"/>
            <a:ext cx="1649811" cy="1938992"/>
          </a:xfrm>
          <a:prstGeom prst="rect">
            <a:avLst/>
          </a:prstGeom>
          <a:noFill/>
        </p:spPr>
        <p:txBody>
          <a:bodyPr wrap="none" rtlCol="0">
            <a:spAutoFit/>
          </a:bodyPr>
          <a:lstStyle/>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3.1 </a:t>
            </a:r>
            <a:r>
              <a:rPr lang="zh-CN" altLang="en-US" sz="2000" dirty="0" smtClean="0">
                <a:solidFill>
                  <a:srgbClr val="E9E9E9"/>
                </a:solidFill>
                <a:latin typeface="微软雅黑" panose="020B0503020204020204" pitchFamily="34" charset="-122"/>
                <a:ea typeface="微软雅黑" panose="020B0503020204020204" pitchFamily="34" charset="-122"/>
              </a:rPr>
              <a:t>理论探究</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3.2 </a:t>
            </a:r>
            <a:r>
              <a:rPr lang="zh-CN" altLang="en-US" sz="2000" dirty="0" smtClean="0">
                <a:solidFill>
                  <a:srgbClr val="E9E9E9"/>
                </a:solidFill>
                <a:latin typeface="微软雅黑" panose="020B0503020204020204" pitchFamily="34" charset="-122"/>
                <a:ea typeface="微软雅黑" panose="020B0503020204020204" pitchFamily="34" charset="-122"/>
              </a:rPr>
              <a:t>研究内容</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3.3 </a:t>
            </a:r>
            <a:r>
              <a:rPr lang="zh-CN" altLang="en-US" sz="2000" dirty="0" smtClean="0">
                <a:solidFill>
                  <a:srgbClr val="E9E9E9"/>
                </a:solidFill>
                <a:latin typeface="微软雅黑" panose="020B0503020204020204" pitchFamily="34" charset="-122"/>
                <a:ea typeface="微软雅黑" panose="020B0503020204020204" pitchFamily="34" charset="-122"/>
              </a:rPr>
              <a:t>实验设计</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3.4 </a:t>
            </a:r>
            <a:r>
              <a:rPr lang="zh-CN" altLang="en-US" sz="2000" dirty="0" smtClean="0">
                <a:solidFill>
                  <a:srgbClr val="E9E9E9"/>
                </a:solidFill>
                <a:latin typeface="微软雅黑" panose="020B0503020204020204" pitchFamily="34" charset="-122"/>
                <a:ea typeface="微软雅黑" panose="020B0503020204020204" pitchFamily="34" charset="-122"/>
              </a:rPr>
              <a:t>数据分析</a:t>
            </a:r>
            <a:endParaRPr lang="zh-CN" altLang="en-US" sz="2000" dirty="0">
              <a:solidFill>
                <a:srgbClr val="E9E9E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539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3.1 </a:t>
            </a:r>
            <a:r>
              <a:rPr lang="zh-CN" altLang="en-US" sz="2400" b="1" dirty="0" smtClean="0">
                <a:latin typeface="微软雅黑" panose="020B0503020204020204" pitchFamily="34" charset="-122"/>
                <a:ea typeface="微软雅黑" panose="020B0503020204020204" pitchFamily="34" charset="-122"/>
              </a:rPr>
              <a:t>理论现状</a:t>
            </a:r>
            <a:endParaRPr lang="en-US" altLang="zh-CN" sz="2400" b="1" dirty="0" smtClean="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150803" y="1716967"/>
            <a:ext cx="4918075" cy="4437063"/>
            <a:chOff x="6908776" y="1888138"/>
            <a:chExt cx="4918075" cy="4437063"/>
          </a:xfrm>
        </p:grpSpPr>
        <p:grpSp>
          <p:nvGrpSpPr>
            <p:cNvPr id="27" name="组合 37"/>
            <p:cNvGrpSpPr>
              <a:grpSpLocks/>
            </p:cNvGrpSpPr>
            <p:nvPr/>
          </p:nvGrpSpPr>
          <p:grpSpPr bwMode="auto">
            <a:xfrm>
              <a:off x="7415189" y="2164363"/>
              <a:ext cx="3883025" cy="3883025"/>
              <a:chOff x="1111424" y="-526876"/>
              <a:chExt cx="6768752" cy="6768752"/>
            </a:xfrm>
          </p:grpSpPr>
          <p:sp>
            <p:nvSpPr>
              <p:cNvPr id="41" name="椭圆 40"/>
              <p:cNvSpPr/>
              <p:nvPr/>
            </p:nvSpPr>
            <p:spPr>
              <a:xfrm>
                <a:off x="1111424" y="1111350"/>
                <a:ext cx="6768752" cy="3459092"/>
              </a:xfrm>
              <a:prstGeom prst="ellipse">
                <a:avLst/>
              </a:prstGeom>
              <a:noFill/>
              <a:ln w="25400" cap="flat" cmpd="sng" algn="ctr">
                <a:solidFill>
                  <a:srgbClr val="CDCDCD"/>
                </a:solidFill>
                <a:prstDash val="solid"/>
              </a:ln>
              <a:effectLst/>
            </p:spPr>
            <p:txBody>
              <a:bodyPr anchor="ctr"/>
              <a:lstStyle/>
              <a:p>
                <a:pPr algn="ctr">
                  <a:defRPr/>
                </a:pPr>
                <a:endParaRPr 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rot="7200000">
                <a:off x="1111424" y="1127954"/>
                <a:ext cx="6768752" cy="3459092"/>
              </a:xfrm>
              <a:prstGeom prst="ellipse">
                <a:avLst/>
              </a:prstGeom>
              <a:noFill/>
              <a:ln w="25400" cap="flat" cmpd="sng" algn="ctr">
                <a:solidFill>
                  <a:srgbClr val="CDCDCD"/>
                </a:solidFill>
                <a:prstDash val="solid"/>
              </a:ln>
              <a:effectLst/>
            </p:spPr>
            <p:txBody>
              <a:bodyPr anchor="ctr"/>
              <a:lstStyle/>
              <a:p>
                <a:pPr algn="ctr">
                  <a:defRPr/>
                </a:pPr>
                <a:endParaRPr 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rot="14400000">
                <a:off x="1111424" y="1127954"/>
                <a:ext cx="6768752" cy="3459092"/>
              </a:xfrm>
              <a:prstGeom prst="ellipse">
                <a:avLst/>
              </a:prstGeom>
              <a:noFill/>
              <a:ln w="25400" cap="flat" cmpd="sng" algn="ctr">
                <a:solidFill>
                  <a:srgbClr val="CDCDCD"/>
                </a:solidFill>
                <a:prstDash val="solid"/>
              </a:ln>
              <a:effectLst/>
            </p:spPr>
            <p:txBody>
              <a:bodyPr anchor="ctr"/>
              <a:lstStyle/>
              <a:p>
                <a:pPr algn="ctr">
                  <a:defRPr/>
                </a:pPr>
                <a:endParaRPr 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7805714" y="1888138"/>
              <a:ext cx="1258887"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此处</a:t>
              </a:r>
              <a:r>
                <a:rPr lang="zh-CN" altLang="en-US" sz="1600" kern="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29" name="椭圆 22"/>
            <p:cNvSpPr/>
            <p:nvPr/>
          </p:nvSpPr>
          <p:spPr>
            <a:xfrm>
              <a:off x="7918425" y="1956400"/>
              <a:ext cx="1035050" cy="3413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01</a:t>
              </a:r>
            </a:p>
          </p:txBody>
        </p:sp>
        <p:sp>
          <p:nvSpPr>
            <p:cNvPr id="30" name="椭圆 29"/>
            <p:cNvSpPr/>
            <p:nvPr/>
          </p:nvSpPr>
          <p:spPr>
            <a:xfrm>
              <a:off x="6908776" y="3485163"/>
              <a:ext cx="1260475"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a:latin typeface="Arial" panose="020B0604020202020204" pitchFamily="34" charset="0"/>
                  <a:ea typeface="微软雅黑" panose="020B0503020204020204" pitchFamily="34" charset="-122"/>
                  <a:sym typeface="Arial" panose="020B0604020202020204" pitchFamily="34" charset="0"/>
                </a:rPr>
                <a:t>此处输入文字</a:t>
              </a:r>
            </a:p>
          </p:txBody>
        </p:sp>
        <p:sp>
          <p:nvSpPr>
            <p:cNvPr id="31" name="椭圆 22"/>
            <p:cNvSpPr/>
            <p:nvPr/>
          </p:nvSpPr>
          <p:spPr>
            <a:xfrm>
              <a:off x="7021488" y="3555013"/>
              <a:ext cx="1035050" cy="341313"/>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06</a:t>
              </a:r>
            </a:p>
          </p:txBody>
        </p:sp>
        <p:sp>
          <p:nvSpPr>
            <p:cNvPr id="32" name="椭圆 31"/>
            <p:cNvSpPr/>
            <p:nvPr/>
          </p:nvSpPr>
          <p:spPr>
            <a:xfrm>
              <a:off x="7805714" y="5064726"/>
              <a:ext cx="1258887"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a:latin typeface="Arial" panose="020B0604020202020204" pitchFamily="34" charset="0"/>
                  <a:ea typeface="微软雅黑" panose="020B0503020204020204" pitchFamily="34" charset="-122"/>
                  <a:sym typeface="Arial" panose="020B0604020202020204" pitchFamily="34" charset="0"/>
                </a:rPr>
                <a:t>此处输入文字</a:t>
              </a:r>
            </a:p>
          </p:txBody>
        </p:sp>
        <p:sp>
          <p:nvSpPr>
            <p:cNvPr id="33" name="椭圆 22"/>
            <p:cNvSpPr/>
            <p:nvPr/>
          </p:nvSpPr>
          <p:spPr>
            <a:xfrm>
              <a:off x="7918425" y="5134575"/>
              <a:ext cx="1035050" cy="3413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05</a:t>
              </a:r>
            </a:p>
          </p:txBody>
        </p:sp>
        <p:sp>
          <p:nvSpPr>
            <p:cNvPr id="34" name="椭圆 33"/>
            <p:cNvSpPr/>
            <p:nvPr/>
          </p:nvSpPr>
          <p:spPr>
            <a:xfrm>
              <a:off x="9651976" y="5064726"/>
              <a:ext cx="1260475"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a:latin typeface="Arial" panose="020B0604020202020204" pitchFamily="34" charset="0"/>
                  <a:ea typeface="微软雅黑" panose="020B0503020204020204" pitchFamily="34" charset="-122"/>
                  <a:sym typeface="Arial" panose="020B0604020202020204" pitchFamily="34" charset="0"/>
                </a:rPr>
                <a:t>此处输入文字</a:t>
              </a:r>
            </a:p>
          </p:txBody>
        </p:sp>
        <p:sp>
          <p:nvSpPr>
            <p:cNvPr id="35" name="椭圆 22"/>
            <p:cNvSpPr/>
            <p:nvPr/>
          </p:nvSpPr>
          <p:spPr>
            <a:xfrm>
              <a:off x="9763100" y="5131400"/>
              <a:ext cx="1035050" cy="3413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04</a:t>
              </a:r>
            </a:p>
          </p:txBody>
        </p:sp>
        <p:sp>
          <p:nvSpPr>
            <p:cNvPr id="36" name="椭圆 35"/>
            <p:cNvSpPr/>
            <p:nvPr/>
          </p:nvSpPr>
          <p:spPr>
            <a:xfrm>
              <a:off x="10566376" y="3485163"/>
              <a:ext cx="1260475"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a:latin typeface="Arial" panose="020B0604020202020204" pitchFamily="34" charset="0"/>
                  <a:ea typeface="微软雅黑" panose="020B0503020204020204" pitchFamily="34" charset="-122"/>
                  <a:sym typeface="Arial" panose="020B0604020202020204" pitchFamily="34" charset="0"/>
                </a:rPr>
                <a:t>此处输入文字</a:t>
              </a:r>
            </a:p>
          </p:txBody>
        </p:sp>
        <p:sp>
          <p:nvSpPr>
            <p:cNvPr id="37" name="椭圆 22"/>
            <p:cNvSpPr/>
            <p:nvPr/>
          </p:nvSpPr>
          <p:spPr>
            <a:xfrm>
              <a:off x="10677500" y="3555013"/>
              <a:ext cx="1035050" cy="341313"/>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03</a:t>
              </a:r>
            </a:p>
          </p:txBody>
        </p:sp>
        <p:sp>
          <p:nvSpPr>
            <p:cNvPr id="38" name="椭圆 37"/>
            <p:cNvSpPr/>
            <p:nvPr/>
          </p:nvSpPr>
          <p:spPr>
            <a:xfrm>
              <a:off x="9632926" y="1888138"/>
              <a:ext cx="1260475" cy="1260475"/>
            </a:xfrm>
            <a:prstGeom prst="ellipse">
              <a:avLst/>
            </a:prstGeom>
            <a:solidFill>
              <a:schemeClr val="bg1"/>
            </a:solidFill>
            <a:ln w="95250" cap="flat" cmpd="sng" algn="ctr">
              <a:solidFill>
                <a:srgbClr val="47494B"/>
              </a:solidFill>
              <a:prstDash val="solid"/>
            </a:ln>
            <a:effectLst/>
          </p:spPr>
          <p:txBody>
            <a:bodyPr lIns="108000" tIns="360000" rIns="108000" bIns="0" anchor="ctr"/>
            <a:lstStyle/>
            <a:p>
              <a:pPr algn="ctr">
                <a:lnSpc>
                  <a:spcPct val="120000"/>
                </a:lnSpc>
                <a:defRPr/>
              </a:pPr>
              <a:r>
                <a:rPr lang="zh-CN" altLang="en-US" sz="1600" kern="0" dirty="0">
                  <a:latin typeface="Arial" panose="020B0604020202020204" pitchFamily="34" charset="0"/>
                  <a:ea typeface="微软雅黑" panose="020B0503020204020204" pitchFamily="34" charset="-122"/>
                  <a:sym typeface="Arial" panose="020B0604020202020204" pitchFamily="34" charset="0"/>
                </a:rPr>
                <a:t>此处输入文字</a:t>
              </a:r>
            </a:p>
          </p:txBody>
        </p:sp>
        <p:sp>
          <p:nvSpPr>
            <p:cNvPr id="39" name="椭圆 22"/>
            <p:cNvSpPr/>
            <p:nvPr/>
          </p:nvSpPr>
          <p:spPr>
            <a:xfrm>
              <a:off x="9745638" y="1953226"/>
              <a:ext cx="1035050" cy="3397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rgbClr val="004F8A"/>
            </a:solidFill>
            <a:ln w="25400" cap="flat" cmpd="sng" algn="ctr">
              <a:noFill/>
              <a:prstDash val="solid"/>
            </a:ln>
            <a:effectLst/>
          </p:spPr>
          <p:txBody>
            <a:bodyPr anchor="ctr"/>
            <a:lstStyle/>
            <a:p>
              <a:pPr algn="ctr">
                <a:defRPr/>
              </a:pPr>
              <a:r>
                <a:rPr lang="en-US" sz="2800" b="1" kern="0" dirty="0">
                  <a:solidFill>
                    <a:sysClr val="window" lastClr="FFFFFF"/>
                  </a:solidFill>
                  <a:latin typeface="Arial" pitchFamily="34" charset="0"/>
                  <a:cs typeface="Arial" pitchFamily="34" charset="0"/>
                </a:rPr>
                <a:t>02</a:t>
              </a:r>
            </a:p>
          </p:txBody>
        </p:sp>
        <p:sp>
          <p:nvSpPr>
            <p:cNvPr id="40" name="KSO_GI1"/>
            <p:cNvSpPr txBox="1"/>
            <p:nvPr/>
          </p:nvSpPr>
          <p:spPr>
            <a:xfrm>
              <a:off x="8697076" y="3725669"/>
              <a:ext cx="1289754" cy="853054"/>
            </a:xfrm>
            <a:prstGeom prst="rect">
              <a:avLst/>
            </a:prstGeom>
            <a:noFill/>
          </p:spPr>
          <p:txBody>
            <a:bodyPr wrap="square">
              <a:spAutoFit/>
            </a:bodyPr>
            <a:lstStyle/>
            <a:p>
              <a:pPr algn="ctr">
                <a:lnSpc>
                  <a:spcPct val="130000"/>
                </a:lnSpc>
                <a:defRPr/>
              </a:pPr>
              <a:r>
                <a:rPr lang="zh-CN" altLang="en-US" sz="2000" b="1" kern="0" dirty="0">
                  <a:solidFill>
                    <a:schemeClr val="tx1">
                      <a:lumMod val="65000"/>
                      <a:lumOff val="35000"/>
                    </a:schemeClr>
                  </a:solidFill>
                  <a:latin typeface="Arial" panose="020B0604020202020204" pitchFamily="34" charset="0"/>
                  <a:ea typeface="微软雅黑" panose="020B0503020204020204" pitchFamily="34" charset="-122"/>
                  <a:cs typeface="Arial" pitchFamily="34" charset="0"/>
                  <a:sym typeface="Arial" panose="020B0604020202020204" pitchFamily="34" charset="0"/>
                </a:rPr>
                <a:t>此处输入文字</a:t>
              </a:r>
            </a:p>
          </p:txBody>
        </p:sp>
      </p:grpSp>
      <p:cxnSp>
        <p:nvCxnSpPr>
          <p:cNvPr id="13" name="直接连接符 12"/>
          <p:cNvCxnSpPr/>
          <p:nvPr/>
        </p:nvCxnSpPr>
        <p:spPr>
          <a:xfrm>
            <a:off x="7164685" y="1565329"/>
            <a:ext cx="0" cy="47424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文本框 18"/>
          <p:cNvSpPr txBox="1">
            <a:spLocks noChangeArrowheads="1"/>
          </p:cNvSpPr>
          <p:nvPr/>
        </p:nvSpPr>
        <p:spPr bwMode="auto">
          <a:xfrm>
            <a:off x="10170852" y="1854953"/>
            <a:ext cx="1670050" cy="369888"/>
          </a:xfrm>
          <a:prstGeom prst="rect">
            <a:avLst/>
          </a:prstGeom>
          <a:solidFill>
            <a:srgbClr val="004F8A"/>
          </a:solidFill>
          <a:ln>
            <a:noFill/>
          </a:ln>
        </p:spPr>
        <p:txBody>
          <a:bodyPr lIns="108000" tIns="0" rIns="108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1990 - 2003</a:t>
            </a:r>
            <a:endParaRPr lang="zh-CN" altLang="en-US"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文本框 20"/>
          <p:cNvSpPr txBox="1">
            <a:spLocks noChangeArrowheads="1"/>
          </p:cNvSpPr>
          <p:nvPr/>
        </p:nvSpPr>
        <p:spPr bwMode="auto">
          <a:xfrm>
            <a:off x="7143813" y="1666041"/>
            <a:ext cx="25431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smtClean="0">
                <a:solidFill>
                  <a:srgbClr val="394659"/>
                </a:solidFill>
                <a:latin typeface="微软雅黑" panose="020B0503020204020204" pitchFamily="34" charset="-122"/>
                <a:ea typeface="微软雅黑" panose="020B0503020204020204" pitchFamily="34" charset="-122"/>
              </a:rPr>
              <a:t>【</a:t>
            </a:r>
            <a:r>
              <a:rPr lang="zh-CN" altLang="en-US" sz="1400" dirty="0" smtClean="0">
                <a:solidFill>
                  <a:srgbClr val="394659"/>
                </a:solidFill>
                <a:latin typeface="微软雅黑" panose="020B0503020204020204" pitchFamily="34" charset="-122"/>
                <a:ea typeface="微软雅黑" panose="020B0503020204020204" pitchFamily="34" charset="-122"/>
              </a:rPr>
              <a:t>输入文字内容</a:t>
            </a:r>
            <a:r>
              <a:rPr lang="en-US" altLang="zh-CN" sz="1400" dirty="0" smtClean="0">
                <a:solidFill>
                  <a:srgbClr val="394659"/>
                </a:solidFill>
                <a:latin typeface="微软雅黑" panose="020B0503020204020204" pitchFamily="34" charset="-122"/>
                <a:ea typeface="微软雅黑" panose="020B0503020204020204" pitchFamily="34" charset="-122"/>
              </a:rPr>
              <a:t>】</a:t>
            </a:r>
            <a:endParaRPr lang="en-US" altLang="zh-CN" sz="1400" dirty="0">
              <a:solidFill>
                <a:srgbClr val="394659"/>
              </a:solidFill>
              <a:latin typeface="微软雅黑" panose="020B0503020204020204" pitchFamily="34" charset="-122"/>
              <a:ea typeface="微软雅黑" panose="020B0503020204020204" pitchFamily="34" charset="-122"/>
            </a:endParaRPr>
          </a:p>
          <a:p>
            <a:pPr algn="r" eaLnBrk="1" hangingPunct="1"/>
            <a:r>
              <a:rPr lang="zh-CN" altLang="en-US" b="1" dirty="0" smtClean="0">
                <a:latin typeface="微软雅黑" panose="020B0503020204020204" pitchFamily="34" charset="-122"/>
                <a:ea typeface="微软雅黑" panose="020B0503020204020204" pitchFamily="34" charset="-122"/>
              </a:rPr>
              <a:t>点击此处输入文字内容</a:t>
            </a:r>
            <a:endParaRPr lang="zh-CN" altLang="en-US" b="1" dirty="0">
              <a:latin typeface="微软雅黑" panose="020B0503020204020204" pitchFamily="34" charset="-122"/>
              <a:ea typeface="微软雅黑" panose="020B0503020204020204" pitchFamily="34" charset="-122"/>
            </a:endParaRPr>
          </a:p>
        </p:txBody>
      </p:sp>
      <p:sp>
        <p:nvSpPr>
          <p:cNvPr id="62" name="文本框 40"/>
          <p:cNvSpPr txBox="1">
            <a:spLocks noChangeArrowheads="1"/>
          </p:cNvSpPr>
          <p:nvPr/>
        </p:nvSpPr>
        <p:spPr bwMode="auto">
          <a:xfrm>
            <a:off x="10170852" y="3024942"/>
            <a:ext cx="1670050" cy="369887"/>
          </a:xfrm>
          <a:prstGeom prst="rect">
            <a:avLst/>
          </a:prstGeom>
          <a:solidFill>
            <a:srgbClr val="004F8A"/>
          </a:solidFill>
          <a:ln>
            <a:noFill/>
          </a:ln>
        </p:spPr>
        <p:txBody>
          <a:bodyPr lIns="108000" tIns="0" rIns="108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2003 - 2005</a:t>
            </a:r>
            <a:endParaRPr lang="zh-CN" altLang="en-US"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5" name="文本框 43"/>
          <p:cNvSpPr txBox="1">
            <a:spLocks noChangeArrowheads="1"/>
          </p:cNvSpPr>
          <p:nvPr/>
        </p:nvSpPr>
        <p:spPr bwMode="auto">
          <a:xfrm>
            <a:off x="10170852" y="4196517"/>
            <a:ext cx="1670050" cy="369887"/>
          </a:xfrm>
          <a:prstGeom prst="rect">
            <a:avLst/>
          </a:prstGeom>
          <a:solidFill>
            <a:srgbClr val="004F8A"/>
          </a:solidFill>
          <a:ln>
            <a:noFill/>
          </a:ln>
        </p:spPr>
        <p:txBody>
          <a:bodyPr lIns="108000" tIns="0" rIns="108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2005 - 2010</a:t>
            </a:r>
            <a:endParaRPr lang="zh-CN" altLang="en-US" sz="16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文本框 46"/>
          <p:cNvSpPr txBox="1">
            <a:spLocks noChangeArrowheads="1"/>
          </p:cNvSpPr>
          <p:nvPr/>
        </p:nvSpPr>
        <p:spPr bwMode="auto">
          <a:xfrm>
            <a:off x="10170852" y="5366503"/>
            <a:ext cx="1670050" cy="369888"/>
          </a:xfrm>
          <a:prstGeom prst="rect">
            <a:avLst/>
          </a:prstGeom>
          <a:solidFill>
            <a:srgbClr val="004F8A"/>
          </a:solidFill>
          <a:ln>
            <a:noFill/>
          </a:ln>
        </p:spPr>
        <p:txBody>
          <a:bodyPr lIns="108000" tIns="0" rIns="108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i="1">
                <a:solidFill>
                  <a:schemeClr val="bg1"/>
                </a:solidFill>
                <a:latin typeface="微软雅黑" panose="020B0503020204020204" pitchFamily="34" charset="-122"/>
                <a:ea typeface="微软雅黑" panose="020B0503020204020204" pitchFamily="34" charset="-122"/>
                <a:cs typeface="Arial" panose="020B0604020202020204" pitchFamily="34" charset="0"/>
              </a:rPr>
              <a:t>2010 - 2015</a:t>
            </a:r>
            <a:endParaRPr lang="zh-CN" altLang="en-US" sz="1600" i="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9921616" y="1258053"/>
            <a:ext cx="115887" cy="5111750"/>
            <a:chOff x="9921616" y="1258053"/>
            <a:chExt cx="115887" cy="5111750"/>
          </a:xfrm>
        </p:grpSpPr>
        <p:cxnSp>
          <p:nvCxnSpPr>
            <p:cNvPr id="57" name="直接箭头连接符 56"/>
            <p:cNvCxnSpPr/>
            <p:nvPr/>
          </p:nvCxnSpPr>
          <p:spPr>
            <a:xfrm flipH="1">
              <a:off x="9977177" y="1258053"/>
              <a:ext cx="6350" cy="511175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921616" y="1981953"/>
              <a:ext cx="115887" cy="115888"/>
            </a:xfrm>
            <a:prstGeom prst="ellipse">
              <a:avLst/>
            </a:prstGeom>
            <a:solidFill>
              <a:srgbClr val="FFFFFF"/>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4" name="椭圆 63"/>
            <p:cNvSpPr/>
            <p:nvPr/>
          </p:nvSpPr>
          <p:spPr>
            <a:xfrm>
              <a:off x="9921616" y="3151942"/>
              <a:ext cx="115887" cy="115887"/>
            </a:xfrm>
            <a:prstGeom prst="ellipse">
              <a:avLst/>
            </a:prstGeom>
            <a:solidFill>
              <a:srgbClr val="FFFFFF"/>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7" name="椭圆 66"/>
            <p:cNvSpPr/>
            <p:nvPr/>
          </p:nvSpPr>
          <p:spPr>
            <a:xfrm>
              <a:off x="9921616" y="4323517"/>
              <a:ext cx="115887" cy="115887"/>
            </a:xfrm>
            <a:prstGeom prst="ellipse">
              <a:avLst/>
            </a:prstGeom>
            <a:solidFill>
              <a:srgbClr val="FFFFFF"/>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0" name="椭圆 69"/>
            <p:cNvSpPr/>
            <p:nvPr/>
          </p:nvSpPr>
          <p:spPr>
            <a:xfrm>
              <a:off x="9921616" y="5493503"/>
              <a:ext cx="115887" cy="115888"/>
            </a:xfrm>
            <a:prstGeom prst="ellipse">
              <a:avLst/>
            </a:prstGeom>
            <a:solidFill>
              <a:srgbClr val="FFFFFF"/>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1" name="文本框 20"/>
          <p:cNvSpPr txBox="1">
            <a:spLocks noChangeArrowheads="1"/>
          </p:cNvSpPr>
          <p:nvPr/>
        </p:nvSpPr>
        <p:spPr bwMode="auto">
          <a:xfrm>
            <a:off x="7143813" y="2733735"/>
            <a:ext cx="25431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smtClean="0">
                <a:solidFill>
                  <a:srgbClr val="394659"/>
                </a:solidFill>
                <a:latin typeface="微软雅黑" panose="020B0503020204020204" pitchFamily="34" charset="-122"/>
                <a:ea typeface="微软雅黑" panose="020B0503020204020204" pitchFamily="34" charset="-122"/>
              </a:rPr>
              <a:t>【</a:t>
            </a:r>
            <a:r>
              <a:rPr lang="zh-CN" altLang="en-US" sz="1400" dirty="0" smtClean="0">
                <a:solidFill>
                  <a:srgbClr val="394659"/>
                </a:solidFill>
                <a:latin typeface="微软雅黑" panose="020B0503020204020204" pitchFamily="34" charset="-122"/>
                <a:ea typeface="微软雅黑" panose="020B0503020204020204" pitchFamily="34" charset="-122"/>
              </a:rPr>
              <a:t>输入文字内容</a:t>
            </a:r>
            <a:r>
              <a:rPr lang="en-US" altLang="zh-CN" sz="1400" dirty="0" smtClean="0">
                <a:solidFill>
                  <a:srgbClr val="394659"/>
                </a:solidFill>
                <a:latin typeface="微软雅黑" panose="020B0503020204020204" pitchFamily="34" charset="-122"/>
                <a:ea typeface="微软雅黑" panose="020B0503020204020204" pitchFamily="34" charset="-122"/>
              </a:rPr>
              <a:t>】</a:t>
            </a:r>
            <a:endParaRPr lang="en-US" altLang="zh-CN" sz="1400" dirty="0">
              <a:solidFill>
                <a:srgbClr val="394659"/>
              </a:solidFill>
              <a:latin typeface="微软雅黑" panose="020B0503020204020204" pitchFamily="34" charset="-122"/>
              <a:ea typeface="微软雅黑" panose="020B0503020204020204" pitchFamily="34" charset="-122"/>
            </a:endParaRPr>
          </a:p>
          <a:p>
            <a:pPr algn="r" eaLnBrk="1" hangingPunct="1"/>
            <a:r>
              <a:rPr lang="zh-CN" altLang="en-US" b="1" dirty="0" smtClean="0">
                <a:latin typeface="微软雅黑" panose="020B0503020204020204" pitchFamily="34" charset="-122"/>
                <a:ea typeface="微软雅黑" panose="020B0503020204020204" pitchFamily="34" charset="-122"/>
              </a:rPr>
              <a:t>点击此处输入文字内容</a:t>
            </a:r>
            <a:endParaRPr lang="zh-CN" altLang="en-US" b="1" dirty="0">
              <a:latin typeface="微软雅黑" panose="020B0503020204020204" pitchFamily="34" charset="-122"/>
              <a:ea typeface="微软雅黑" panose="020B0503020204020204" pitchFamily="34" charset="-122"/>
            </a:endParaRPr>
          </a:p>
        </p:txBody>
      </p:sp>
      <p:sp>
        <p:nvSpPr>
          <p:cNvPr id="72" name="文本框 20"/>
          <p:cNvSpPr txBox="1">
            <a:spLocks noChangeArrowheads="1"/>
          </p:cNvSpPr>
          <p:nvPr/>
        </p:nvSpPr>
        <p:spPr bwMode="auto">
          <a:xfrm>
            <a:off x="7143813" y="4065548"/>
            <a:ext cx="25431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smtClean="0">
                <a:solidFill>
                  <a:srgbClr val="394659"/>
                </a:solidFill>
                <a:latin typeface="微软雅黑" panose="020B0503020204020204" pitchFamily="34" charset="-122"/>
                <a:ea typeface="微软雅黑" panose="020B0503020204020204" pitchFamily="34" charset="-122"/>
              </a:rPr>
              <a:t>【</a:t>
            </a:r>
            <a:r>
              <a:rPr lang="zh-CN" altLang="en-US" sz="1400" dirty="0" smtClean="0">
                <a:solidFill>
                  <a:srgbClr val="394659"/>
                </a:solidFill>
                <a:latin typeface="微软雅黑" panose="020B0503020204020204" pitchFamily="34" charset="-122"/>
                <a:ea typeface="微软雅黑" panose="020B0503020204020204" pitchFamily="34" charset="-122"/>
              </a:rPr>
              <a:t>输入文字内容</a:t>
            </a:r>
            <a:r>
              <a:rPr lang="en-US" altLang="zh-CN" sz="1400" dirty="0" smtClean="0">
                <a:solidFill>
                  <a:srgbClr val="394659"/>
                </a:solidFill>
                <a:latin typeface="微软雅黑" panose="020B0503020204020204" pitchFamily="34" charset="-122"/>
                <a:ea typeface="微软雅黑" panose="020B0503020204020204" pitchFamily="34" charset="-122"/>
              </a:rPr>
              <a:t>】</a:t>
            </a:r>
            <a:endParaRPr lang="en-US" altLang="zh-CN" sz="1400" dirty="0">
              <a:solidFill>
                <a:srgbClr val="394659"/>
              </a:solidFill>
              <a:latin typeface="微软雅黑" panose="020B0503020204020204" pitchFamily="34" charset="-122"/>
              <a:ea typeface="微软雅黑" panose="020B0503020204020204" pitchFamily="34" charset="-122"/>
            </a:endParaRPr>
          </a:p>
          <a:p>
            <a:pPr algn="r" eaLnBrk="1" hangingPunct="1"/>
            <a:r>
              <a:rPr lang="zh-CN" altLang="en-US" b="1" dirty="0" smtClean="0">
                <a:latin typeface="微软雅黑" panose="020B0503020204020204" pitchFamily="34" charset="-122"/>
                <a:ea typeface="微软雅黑" panose="020B0503020204020204" pitchFamily="34" charset="-122"/>
              </a:rPr>
              <a:t>点击此处输入文字内容</a:t>
            </a:r>
            <a:endParaRPr lang="zh-CN" altLang="en-US" b="1" dirty="0">
              <a:latin typeface="微软雅黑" panose="020B0503020204020204" pitchFamily="34" charset="-122"/>
              <a:ea typeface="微软雅黑" panose="020B0503020204020204" pitchFamily="34" charset="-122"/>
            </a:endParaRPr>
          </a:p>
        </p:txBody>
      </p:sp>
      <p:sp>
        <p:nvSpPr>
          <p:cNvPr id="73" name="文本框 20"/>
          <p:cNvSpPr txBox="1">
            <a:spLocks noChangeArrowheads="1"/>
          </p:cNvSpPr>
          <p:nvPr/>
        </p:nvSpPr>
        <p:spPr bwMode="auto">
          <a:xfrm>
            <a:off x="7143813" y="5133242"/>
            <a:ext cx="25431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smtClean="0">
                <a:solidFill>
                  <a:srgbClr val="394659"/>
                </a:solidFill>
                <a:latin typeface="微软雅黑" panose="020B0503020204020204" pitchFamily="34" charset="-122"/>
                <a:ea typeface="微软雅黑" panose="020B0503020204020204" pitchFamily="34" charset="-122"/>
              </a:rPr>
              <a:t>【</a:t>
            </a:r>
            <a:r>
              <a:rPr lang="zh-CN" altLang="en-US" sz="1400" dirty="0" smtClean="0">
                <a:solidFill>
                  <a:srgbClr val="394659"/>
                </a:solidFill>
                <a:latin typeface="微软雅黑" panose="020B0503020204020204" pitchFamily="34" charset="-122"/>
                <a:ea typeface="微软雅黑" panose="020B0503020204020204" pitchFamily="34" charset="-122"/>
              </a:rPr>
              <a:t>输入文字内容</a:t>
            </a:r>
            <a:r>
              <a:rPr lang="en-US" altLang="zh-CN" sz="1400" dirty="0" smtClean="0">
                <a:solidFill>
                  <a:srgbClr val="394659"/>
                </a:solidFill>
                <a:latin typeface="微软雅黑" panose="020B0503020204020204" pitchFamily="34" charset="-122"/>
                <a:ea typeface="微软雅黑" panose="020B0503020204020204" pitchFamily="34" charset="-122"/>
              </a:rPr>
              <a:t>】</a:t>
            </a:r>
            <a:endParaRPr lang="en-US" altLang="zh-CN" sz="1400" dirty="0">
              <a:solidFill>
                <a:srgbClr val="394659"/>
              </a:solidFill>
              <a:latin typeface="微软雅黑" panose="020B0503020204020204" pitchFamily="34" charset="-122"/>
              <a:ea typeface="微软雅黑" panose="020B0503020204020204" pitchFamily="34" charset="-122"/>
            </a:endParaRPr>
          </a:p>
          <a:p>
            <a:pPr algn="r" eaLnBrk="1" hangingPunct="1"/>
            <a:r>
              <a:rPr lang="zh-CN" altLang="en-US" b="1" dirty="0" smtClean="0">
                <a:latin typeface="微软雅黑" panose="020B0503020204020204" pitchFamily="34" charset="-122"/>
                <a:ea typeface="微软雅黑" panose="020B0503020204020204" pitchFamily="34" charset="-122"/>
              </a:rPr>
              <a:t>点击此处输入文字内容</a:t>
            </a:r>
            <a:endParaRPr lang="zh-CN" altLang="en-US" b="1" dirty="0">
              <a:latin typeface="微软雅黑" panose="020B0503020204020204" pitchFamily="34" charset="-122"/>
              <a:ea typeface="微软雅黑" panose="020B0503020204020204" pitchFamily="34" charset="-122"/>
            </a:endParaRPr>
          </a:p>
        </p:txBody>
      </p:sp>
      <p:sp>
        <p:nvSpPr>
          <p:cNvPr id="58" name="圆角矩形 57"/>
          <p:cNvSpPr/>
          <p:nvPr/>
        </p:nvSpPr>
        <p:spPr>
          <a:xfrm>
            <a:off x="9607291" y="650042"/>
            <a:ext cx="744537" cy="746125"/>
          </a:xfrm>
          <a:prstGeom prst="roundRect">
            <a:avLst>
              <a:gd name="adj" fmla="val 5000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内容</a:t>
            </a:r>
          </a:p>
        </p:txBody>
      </p:sp>
    </p:spTree>
    <p:extLst>
      <p:ext uri="{BB962C8B-B14F-4D97-AF65-F5344CB8AC3E}">
        <p14:creationId xmlns:p14="http://schemas.microsoft.com/office/powerpoint/2010/main" val="2920020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right)">
                                      <p:cBhvr>
                                        <p:cTn id="33" dur="500"/>
                                        <p:tgtEl>
                                          <p:spTgt spid="6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right)">
                                      <p:cBhvr>
                                        <p:cTn id="43" dur="500"/>
                                        <p:tgtEl>
                                          <p:spTgt spid="71"/>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right)">
                                      <p:cBhvr>
                                        <p:cTn id="53" dur="500"/>
                                        <p:tgtEl>
                                          <p:spTgt spid="72"/>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right)">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animBg="1"/>
      <p:bldP spid="65" grpId="0" animBg="1"/>
      <p:bldP spid="68" grpId="0" animBg="1"/>
      <p:bldP spid="71" grpId="0"/>
      <p:bldP spid="72" grpId="0"/>
      <p:bldP spid="73" grpId="0"/>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3.1 </a:t>
            </a:r>
            <a:r>
              <a:rPr lang="zh-CN" altLang="en-US" sz="2400" b="1" dirty="0" smtClean="0">
                <a:latin typeface="微软雅黑" panose="020B0503020204020204" pitchFamily="34" charset="-122"/>
                <a:ea typeface="微软雅黑" panose="020B0503020204020204" pitchFamily="34" charset="-122"/>
              </a:rPr>
              <a:t>理论现状</a:t>
            </a:r>
            <a:endParaRPr lang="en-US" altLang="zh-CN" sz="2400" b="1" dirty="0" smtClean="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175140" y="1417320"/>
            <a:ext cx="2248728" cy="4807842"/>
            <a:chOff x="605291" y="2606286"/>
            <a:chExt cx="2791052" cy="3595687"/>
          </a:xfrm>
        </p:grpSpPr>
        <p:pic>
          <p:nvPicPr>
            <p:cNvPr id="45" name="图片 3"/>
            <p:cNvPicPr>
              <a:picLocks noChangeAspect="1"/>
            </p:cNvPicPr>
            <p:nvPr/>
          </p:nvPicPr>
          <p:blipFill>
            <a:blip r:embed="rId3">
              <a:extLst>
                <a:ext uri="{28A0092B-C50C-407E-A947-70E740481C1C}">
                  <a14:useLocalDpi xmlns:a14="http://schemas.microsoft.com/office/drawing/2010/main" val="0"/>
                </a:ext>
              </a:extLst>
            </a:blip>
            <a:srcRect l="52740"/>
            <a:stretch>
              <a:fillRect/>
            </a:stretch>
          </p:blipFill>
          <p:spPr bwMode="auto">
            <a:xfrm>
              <a:off x="605291" y="2606286"/>
              <a:ext cx="11906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圆角矩形 5"/>
            <p:cNvSpPr/>
            <p:nvPr/>
          </p:nvSpPr>
          <p:spPr>
            <a:xfrm>
              <a:off x="605293" y="3063487"/>
              <a:ext cx="2791050" cy="2681287"/>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rgbClr val="394659"/>
            </a:solidFill>
            <a:ln w="25400" cap="flat" cmpd="sng" algn="ctr">
              <a:noFill/>
              <a:prstDash val="solid"/>
            </a:ln>
            <a:effectLst/>
          </p:spPr>
          <p:txBody>
            <a:bodyPr anchor="ctr"/>
            <a:lstStyle/>
            <a:p>
              <a:pPr algn="ctr">
                <a:defRPr/>
              </a:pPr>
              <a:endParaRPr lang="en-US" sz="1400" kern="0">
                <a:solidFill>
                  <a:srgbClr val="394659"/>
                </a:solidFill>
                <a:latin typeface="微软雅黑" panose="020B0503020204020204" pitchFamily="34" charset="-122"/>
                <a:ea typeface="微软雅黑" panose="020B0503020204020204" pitchFamily="34" charset="-122"/>
              </a:endParaRPr>
            </a:p>
          </p:txBody>
        </p:sp>
        <p:sp>
          <p:nvSpPr>
            <p:cNvPr id="47" name="任意多边形 46"/>
            <p:cNvSpPr/>
            <p:nvPr/>
          </p:nvSpPr>
          <p:spPr>
            <a:xfrm>
              <a:off x="605293" y="3249223"/>
              <a:ext cx="2660420" cy="666750"/>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595959"/>
            </a:solidFill>
            <a:ln w="25400" cap="flat" cmpd="sng" algn="ctr">
              <a:noFill/>
              <a:prstDash val="solid"/>
            </a:ln>
            <a:effectLst/>
          </p:spPr>
          <p:txBody>
            <a:bodyPr anchor="ctr"/>
            <a:lstStyle/>
            <a:p>
              <a:pPr>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此处</a:t>
              </a:r>
              <a:r>
                <a:rPr lang="zh-CN" altLang="en-US" sz="2000" b="1" kern="0" dirty="0">
                  <a:solidFill>
                    <a:schemeClr val="bg1"/>
                  </a:solidFill>
                  <a:latin typeface="微软雅黑" panose="020B0503020204020204" pitchFamily="34" charset="-122"/>
                  <a:ea typeface="微软雅黑" panose="020B0503020204020204" pitchFamily="34" charset="-122"/>
                </a:rPr>
                <a:t>输入文字</a:t>
              </a:r>
            </a:p>
          </p:txBody>
        </p:sp>
        <p:sp>
          <p:nvSpPr>
            <p:cNvPr id="48" name="任意多边形 47"/>
            <p:cNvSpPr/>
            <p:nvPr/>
          </p:nvSpPr>
          <p:spPr>
            <a:xfrm>
              <a:off x="605292" y="3912798"/>
              <a:ext cx="2660421" cy="1657350"/>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ysClr val="window" lastClr="FFFFFF"/>
            </a:solidFill>
            <a:ln w="25400" cap="flat" cmpd="sng" algn="ctr">
              <a:noFill/>
              <a:prstDash val="solid"/>
            </a:ln>
            <a:effectLst/>
          </p:spPr>
          <p:txBody>
            <a:bodyPr anchor="t"/>
            <a:lstStyle/>
            <a:p>
              <a:pPr algn="just">
                <a:lnSpc>
                  <a:spcPct val="130000"/>
                </a:lnSpc>
                <a:spcBef>
                  <a:spcPts val="600"/>
                </a:spcBef>
                <a:spcAft>
                  <a:spcPts val="1200"/>
                </a:spcAft>
                <a:buNone/>
              </a:pPr>
              <a:r>
                <a:rPr lang="zh-CN" altLang="en-US" dirty="0">
                  <a:solidFill>
                    <a:srgbClr val="394659"/>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grpSp>
      <p:grpSp>
        <p:nvGrpSpPr>
          <p:cNvPr id="49" name="组合 48"/>
          <p:cNvGrpSpPr/>
          <p:nvPr/>
        </p:nvGrpSpPr>
        <p:grpSpPr>
          <a:xfrm>
            <a:off x="4715479" y="1417320"/>
            <a:ext cx="2248728" cy="4807842"/>
            <a:chOff x="605291" y="2606286"/>
            <a:chExt cx="2791052" cy="3595687"/>
          </a:xfrm>
        </p:grpSpPr>
        <p:pic>
          <p:nvPicPr>
            <p:cNvPr id="50" name="图片 3"/>
            <p:cNvPicPr>
              <a:picLocks noChangeAspect="1"/>
            </p:cNvPicPr>
            <p:nvPr/>
          </p:nvPicPr>
          <p:blipFill>
            <a:blip r:embed="rId3">
              <a:extLst>
                <a:ext uri="{28A0092B-C50C-407E-A947-70E740481C1C}">
                  <a14:useLocalDpi xmlns:a14="http://schemas.microsoft.com/office/drawing/2010/main" val="0"/>
                </a:ext>
              </a:extLst>
            </a:blip>
            <a:srcRect l="52740"/>
            <a:stretch>
              <a:fillRect/>
            </a:stretch>
          </p:blipFill>
          <p:spPr bwMode="auto">
            <a:xfrm>
              <a:off x="605291" y="2606286"/>
              <a:ext cx="11906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圆角矩形 5"/>
            <p:cNvSpPr/>
            <p:nvPr/>
          </p:nvSpPr>
          <p:spPr>
            <a:xfrm>
              <a:off x="605293" y="3063487"/>
              <a:ext cx="2791050" cy="2681287"/>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rgbClr val="394659"/>
            </a:solidFill>
            <a:ln w="25400" cap="flat" cmpd="sng" algn="ctr">
              <a:noFill/>
              <a:prstDash val="solid"/>
            </a:ln>
            <a:effectLst/>
          </p:spPr>
          <p:txBody>
            <a:bodyPr anchor="ctr"/>
            <a:lstStyle/>
            <a:p>
              <a:pPr algn="ctr">
                <a:defRPr/>
              </a:pPr>
              <a:endParaRPr lang="en-US" sz="1400" kern="0">
                <a:solidFill>
                  <a:srgbClr val="394659"/>
                </a:solidFill>
                <a:latin typeface="微软雅黑" panose="020B0503020204020204" pitchFamily="34" charset="-122"/>
                <a:ea typeface="微软雅黑" panose="020B0503020204020204" pitchFamily="34" charset="-122"/>
              </a:endParaRPr>
            </a:p>
          </p:txBody>
        </p:sp>
        <p:sp>
          <p:nvSpPr>
            <p:cNvPr id="52" name="任意多边形 51"/>
            <p:cNvSpPr/>
            <p:nvPr/>
          </p:nvSpPr>
          <p:spPr>
            <a:xfrm>
              <a:off x="605293" y="3249223"/>
              <a:ext cx="2660420" cy="666750"/>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595959"/>
            </a:solidFill>
            <a:ln w="25400" cap="flat" cmpd="sng" algn="ctr">
              <a:noFill/>
              <a:prstDash val="solid"/>
            </a:ln>
            <a:effectLst/>
          </p:spPr>
          <p:txBody>
            <a:bodyPr anchor="ctr"/>
            <a:lstStyle/>
            <a:p>
              <a:pPr>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此处</a:t>
              </a:r>
              <a:r>
                <a:rPr lang="zh-CN" altLang="en-US" sz="2000" b="1" kern="0" dirty="0">
                  <a:solidFill>
                    <a:schemeClr val="bg1"/>
                  </a:solidFill>
                  <a:latin typeface="微软雅黑" panose="020B0503020204020204" pitchFamily="34" charset="-122"/>
                  <a:ea typeface="微软雅黑" panose="020B0503020204020204" pitchFamily="34" charset="-122"/>
                </a:rPr>
                <a:t>输入文字</a:t>
              </a:r>
            </a:p>
          </p:txBody>
        </p:sp>
        <p:sp>
          <p:nvSpPr>
            <p:cNvPr id="53" name="任意多边形 52"/>
            <p:cNvSpPr/>
            <p:nvPr/>
          </p:nvSpPr>
          <p:spPr>
            <a:xfrm>
              <a:off x="605292" y="3912798"/>
              <a:ext cx="2660421" cy="1657350"/>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ysClr val="window" lastClr="FFFFFF"/>
            </a:solidFill>
            <a:ln w="25400" cap="flat" cmpd="sng" algn="ctr">
              <a:noFill/>
              <a:prstDash val="solid"/>
            </a:ln>
            <a:effectLst/>
          </p:spPr>
          <p:txBody>
            <a:bodyPr anchor="t"/>
            <a:lstStyle/>
            <a:p>
              <a:pPr algn="just">
                <a:lnSpc>
                  <a:spcPct val="130000"/>
                </a:lnSpc>
                <a:spcBef>
                  <a:spcPts val="600"/>
                </a:spcBef>
                <a:spcAft>
                  <a:spcPts val="1200"/>
                </a:spcAft>
                <a:buNone/>
              </a:pPr>
              <a:r>
                <a:rPr lang="zh-CN" altLang="en-US" dirty="0">
                  <a:solidFill>
                    <a:srgbClr val="394659"/>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grpSp>
      <p:grpSp>
        <p:nvGrpSpPr>
          <p:cNvPr id="54" name="组合 53"/>
          <p:cNvGrpSpPr/>
          <p:nvPr/>
        </p:nvGrpSpPr>
        <p:grpSpPr>
          <a:xfrm>
            <a:off x="7255818" y="1417320"/>
            <a:ext cx="2248728" cy="4807842"/>
            <a:chOff x="605291" y="2606286"/>
            <a:chExt cx="2791052" cy="3595687"/>
          </a:xfrm>
        </p:grpSpPr>
        <p:pic>
          <p:nvPicPr>
            <p:cNvPr id="55" name="图片 3"/>
            <p:cNvPicPr>
              <a:picLocks noChangeAspect="1"/>
            </p:cNvPicPr>
            <p:nvPr/>
          </p:nvPicPr>
          <p:blipFill>
            <a:blip r:embed="rId3">
              <a:extLst>
                <a:ext uri="{28A0092B-C50C-407E-A947-70E740481C1C}">
                  <a14:useLocalDpi xmlns:a14="http://schemas.microsoft.com/office/drawing/2010/main" val="0"/>
                </a:ext>
              </a:extLst>
            </a:blip>
            <a:srcRect l="52740"/>
            <a:stretch>
              <a:fillRect/>
            </a:stretch>
          </p:blipFill>
          <p:spPr bwMode="auto">
            <a:xfrm>
              <a:off x="605291" y="2606286"/>
              <a:ext cx="11906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圆角矩形 5"/>
            <p:cNvSpPr/>
            <p:nvPr/>
          </p:nvSpPr>
          <p:spPr>
            <a:xfrm>
              <a:off x="605293" y="3063487"/>
              <a:ext cx="2791050" cy="2681287"/>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rgbClr val="394659"/>
            </a:solidFill>
            <a:ln w="25400" cap="flat" cmpd="sng" algn="ctr">
              <a:noFill/>
              <a:prstDash val="solid"/>
            </a:ln>
            <a:effectLst/>
          </p:spPr>
          <p:txBody>
            <a:bodyPr anchor="ctr"/>
            <a:lstStyle/>
            <a:p>
              <a:pPr algn="ctr">
                <a:defRPr/>
              </a:pPr>
              <a:endParaRPr lang="en-US" sz="1400" kern="0">
                <a:solidFill>
                  <a:srgbClr val="394659"/>
                </a:solidFill>
                <a:latin typeface="微软雅黑" panose="020B0503020204020204" pitchFamily="34" charset="-122"/>
                <a:ea typeface="微软雅黑" panose="020B0503020204020204" pitchFamily="34" charset="-122"/>
              </a:endParaRPr>
            </a:p>
          </p:txBody>
        </p:sp>
        <p:sp>
          <p:nvSpPr>
            <p:cNvPr id="66" name="任意多边形 65"/>
            <p:cNvSpPr/>
            <p:nvPr/>
          </p:nvSpPr>
          <p:spPr>
            <a:xfrm>
              <a:off x="605293" y="3249223"/>
              <a:ext cx="2660420" cy="666750"/>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595959"/>
            </a:solidFill>
            <a:ln w="25400" cap="flat" cmpd="sng" algn="ctr">
              <a:noFill/>
              <a:prstDash val="solid"/>
            </a:ln>
            <a:effectLst/>
          </p:spPr>
          <p:txBody>
            <a:bodyPr anchor="ctr"/>
            <a:lstStyle/>
            <a:p>
              <a:pPr>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此处</a:t>
              </a:r>
              <a:r>
                <a:rPr lang="zh-CN" altLang="en-US" sz="2000" b="1" kern="0" dirty="0">
                  <a:solidFill>
                    <a:schemeClr val="bg1"/>
                  </a:solidFill>
                  <a:latin typeface="微软雅黑" panose="020B0503020204020204" pitchFamily="34" charset="-122"/>
                  <a:ea typeface="微软雅黑" panose="020B0503020204020204" pitchFamily="34" charset="-122"/>
                </a:rPr>
                <a:t>输入文字</a:t>
              </a:r>
            </a:p>
          </p:txBody>
        </p:sp>
        <p:sp>
          <p:nvSpPr>
            <p:cNvPr id="69" name="任意多边形 68"/>
            <p:cNvSpPr/>
            <p:nvPr/>
          </p:nvSpPr>
          <p:spPr>
            <a:xfrm>
              <a:off x="605292" y="3912798"/>
              <a:ext cx="2660421" cy="1657350"/>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ysClr val="window" lastClr="FFFFFF"/>
            </a:solidFill>
            <a:ln w="25400" cap="flat" cmpd="sng" algn="ctr">
              <a:noFill/>
              <a:prstDash val="solid"/>
            </a:ln>
            <a:effectLst/>
          </p:spPr>
          <p:txBody>
            <a:bodyPr anchor="t"/>
            <a:lstStyle/>
            <a:p>
              <a:pPr algn="just">
                <a:lnSpc>
                  <a:spcPct val="130000"/>
                </a:lnSpc>
                <a:spcBef>
                  <a:spcPts val="600"/>
                </a:spcBef>
                <a:spcAft>
                  <a:spcPts val="1200"/>
                </a:spcAft>
                <a:buNone/>
              </a:pPr>
              <a:r>
                <a:rPr lang="zh-CN" altLang="en-US" dirty="0">
                  <a:solidFill>
                    <a:srgbClr val="394659"/>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grpSp>
      <p:grpSp>
        <p:nvGrpSpPr>
          <p:cNvPr id="74" name="组合 73"/>
          <p:cNvGrpSpPr/>
          <p:nvPr/>
        </p:nvGrpSpPr>
        <p:grpSpPr>
          <a:xfrm>
            <a:off x="9796158" y="1417320"/>
            <a:ext cx="2248728" cy="4807842"/>
            <a:chOff x="605291" y="2606286"/>
            <a:chExt cx="2791052" cy="3595687"/>
          </a:xfrm>
        </p:grpSpPr>
        <p:pic>
          <p:nvPicPr>
            <p:cNvPr id="75" name="图片 3"/>
            <p:cNvPicPr>
              <a:picLocks noChangeAspect="1"/>
            </p:cNvPicPr>
            <p:nvPr/>
          </p:nvPicPr>
          <p:blipFill>
            <a:blip r:embed="rId3">
              <a:extLst>
                <a:ext uri="{28A0092B-C50C-407E-A947-70E740481C1C}">
                  <a14:useLocalDpi xmlns:a14="http://schemas.microsoft.com/office/drawing/2010/main" val="0"/>
                </a:ext>
              </a:extLst>
            </a:blip>
            <a:srcRect l="52740"/>
            <a:stretch>
              <a:fillRect/>
            </a:stretch>
          </p:blipFill>
          <p:spPr bwMode="auto">
            <a:xfrm>
              <a:off x="605291" y="2606286"/>
              <a:ext cx="11906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圆角矩形 5"/>
            <p:cNvSpPr/>
            <p:nvPr/>
          </p:nvSpPr>
          <p:spPr>
            <a:xfrm>
              <a:off x="605293" y="3063487"/>
              <a:ext cx="2791050" cy="2681287"/>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rgbClr val="394659"/>
            </a:solidFill>
            <a:ln w="25400" cap="flat" cmpd="sng" algn="ctr">
              <a:noFill/>
              <a:prstDash val="solid"/>
            </a:ln>
            <a:effectLst/>
          </p:spPr>
          <p:txBody>
            <a:bodyPr anchor="ctr"/>
            <a:lstStyle/>
            <a:p>
              <a:pPr algn="ctr">
                <a:defRPr/>
              </a:pPr>
              <a:endParaRPr lang="en-US" sz="1400" kern="0">
                <a:solidFill>
                  <a:srgbClr val="394659"/>
                </a:solidFill>
                <a:latin typeface="微软雅黑" panose="020B0503020204020204" pitchFamily="34" charset="-122"/>
                <a:ea typeface="微软雅黑" panose="020B0503020204020204" pitchFamily="34" charset="-122"/>
              </a:endParaRPr>
            </a:p>
          </p:txBody>
        </p:sp>
        <p:sp>
          <p:nvSpPr>
            <p:cNvPr id="77" name="任意多边形 76"/>
            <p:cNvSpPr/>
            <p:nvPr/>
          </p:nvSpPr>
          <p:spPr>
            <a:xfrm>
              <a:off x="605293" y="3249223"/>
              <a:ext cx="2660420" cy="666750"/>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595959"/>
            </a:solidFill>
            <a:ln w="25400" cap="flat" cmpd="sng" algn="ctr">
              <a:noFill/>
              <a:prstDash val="solid"/>
            </a:ln>
            <a:effectLst/>
          </p:spPr>
          <p:txBody>
            <a:bodyPr anchor="ctr"/>
            <a:lstStyle/>
            <a:p>
              <a:pPr>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此处</a:t>
              </a:r>
              <a:r>
                <a:rPr lang="zh-CN" altLang="en-US" sz="2000" b="1" kern="0" dirty="0">
                  <a:solidFill>
                    <a:schemeClr val="bg1"/>
                  </a:solidFill>
                  <a:latin typeface="微软雅黑" panose="020B0503020204020204" pitchFamily="34" charset="-122"/>
                  <a:ea typeface="微软雅黑" panose="020B0503020204020204" pitchFamily="34" charset="-122"/>
                </a:rPr>
                <a:t>输入文字</a:t>
              </a:r>
            </a:p>
          </p:txBody>
        </p:sp>
        <p:sp>
          <p:nvSpPr>
            <p:cNvPr id="78" name="任意多边形 77"/>
            <p:cNvSpPr/>
            <p:nvPr/>
          </p:nvSpPr>
          <p:spPr>
            <a:xfrm>
              <a:off x="605292" y="3912798"/>
              <a:ext cx="2660421" cy="1657350"/>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ysClr val="window" lastClr="FFFFFF"/>
            </a:solidFill>
            <a:ln w="25400" cap="flat" cmpd="sng" algn="ctr">
              <a:noFill/>
              <a:prstDash val="solid"/>
            </a:ln>
            <a:effectLst/>
          </p:spPr>
          <p:txBody>
            <a:bodyPr anchor="t"/>
            <a:lstStyle/>
            <a:p>
              <a:pPr algn="just">
                <a:lnSpc>
                  <a:spcPct val="130000"/>
                </a:lnSpc>
                <a:spcBef>
                  <a:spcPts val="600"/>
                </a:spcBef>
                <a:spcAft>
                  <a:spcPts val="1200"/>
                </a:spcAft>
                <a:buNone/>
              </a:pPr>
              <a:r>
                <a:rPr lang="zh-CN" altLang="en-US" dirty="0">
                  <a:solidFill>
                    <a:srgbClr val="394659"/>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grpSp>
    </p:spTree>
    <p:extLst>
      <p:ext uri="{BB962C8B-B14F-4D97-AF65-F5344CB8AC3E}">
        <p14:creationId xmlns:p14="http://schemas.microsoft.com/office/powerpoint/2010/main" val="4227140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3.2 </a:t>
            </a:r>
            <a:r>
              <a:rPr lang="zh-CN" altLang="en-US" sz="2400" b="1" dirty="0" smtClean="0">
                <a:latin typeface="微软雅黑" panose="020B0503020204020204" pitchFamily="34" charset="-122"/>
                <a:ea typeface="微软雅黑" panose="020B0503020204020204" pitchFamily="34" charset="-122"/>
              </a:rPr>
              <a:t>研究内容</a:t>
            </a:r>
            <a:endParaRPr lang="en-US" altLang="zh-CN" sz="2400" b="1" dirty="0" smtClean="0">
              <a:latin typeface="微软雅黑" panose="020B0503020204020204" pitchFamily="34" charset="-122"/>
              <a:ea typeface="微软雅黑" panose="020B0503020204020204" pitchFamily="34" charset="-122"/>
            </a:endParaRPr>
          </a:p>
        </p:txBody>
      </p:sp>
      <p:sp>
        <p:nvSpPr>
          <p:cNvPr id="30" name="TextBox 76"/>
          <p:cNvSpPr txBox="1">
            <a:spLocks noChangeArrowheads="1"/>
          </p:cNvSpPr>
          <p:nvPr/>
        </p:nvSpPr>
        <p:spPr bwMode="auto">
          <a:xfrm>
            <a:off x="2456225" y="1071099"/>
            <a:ext cx="974948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spcBef>
                <a:spcPct val="0"/>
              </a:spcBef>
              <a:buFontTx/>
              <a:buNone/>
            </a:pPr>
            <a:r>
              <a:rPr lang="zh-CN" altLang="en-US" sz="2000" dirty="0">
                <a:latin typeface="微软雅黑" panose="020B0503020204020204" pitchFamily="34" charset="-122"/>
                <a:ea typeface="微软雅黑" panose="020B0503020204020204" pitchFamily="34" charset="-122"/>
              </a:rPr>
              <a:t>请在此处输入您的文字</a:t>
            </a:r>
            <a:r>
              <a:rPr lang="zh-CN" altLang="en-US" sz="2000" dirty="0" smtClean="0">
                <a:latin typeface="微软雅黑" panose="020B0503020204020204" pitchFamily="34" charset="-122"/>
                <a:ea typeface="微软雅黑" panose="020B0503020204020204" pitchFamily="34" charset="-122"/>
              </a:rPr>
              <a:t>，复制</a:t>
            </a:r>
            <a:r>
              <a:rPr lang="zh-CN" altLang="en-US" sz="2000" dirty="0">
                <a:latin typeface="微软雅黑" panose="020B0503020204020204" pitchFamily="34" charset="-122"/>
                <a:ea typeface="微软雅黑" panose="020B0503020204020204" pitchFamily="34" charset="-122"/>
              </a:rPr>
              <a:t>您的文字粘贴到此处，并且在粘贴后选择</a:t>
            </a:r>
            <a:r>
              <a:rPr lang="zh-CN" altLang="en-US" sz="2000" dirty="0" smtClean="0">
                <a:latin typeface="微软雅黑" panose="020B0503020204020204" pitchFamily="34" charset="-122"/>
                <a:ea typeface="微软雅黑" panose="020B0503020204020204" pitchFamily="34" charset="-122"/>
              </a:rPr>
              <a:t>“仅文字”</a:t>
            </a:r>
            <a:endParaRPr lang="en-US" altLang="zh-CN" sz="2000" dirty="0" smtClean="0">
              <a:latin typeface="微软雅黑" panose="020B0503020204020204" pitchFamily="34" charset="-122"/>
              <a:ea typeface="微软雅黑" panose="020B0503020204020204" pitchFamily="34" charset="-122"/>
            </a:endParaRPr>
          </a:p>
          <a:p>
            <a:pPr algn="just" eaLnBrk="1" hangingPunct="1">
              <a:lnSpc>
                <a:spcPct val="130000"/>
              </a:lnSpc>
              <a:spcBef>
                <a:spcPct val="0"/>
              </a:spcBef>
              <a:buFontTx/>
              <a:buNone/>
            </a:pPr>
            <a:r>
              <a:rPr lang="zh-CN" altLang="en-US" sz="2000" dirty="0" smtClean="0">
                <a:latin typeface="微软雅黑" panose="020B0503020204020204" pitchFamily="34" charset="-122"/>
                <a:ea typeface="微软雅黑" panose="020B0503020204020204" pitchFamily="34" charset="-122"/>
              </a:rPr>
              <a:t>请</a:t>
            </a:r>
            <a:r>
              <a:rPr lang="zh-CN" altLang="en-US" sz="2000" dirty="0">
                <a:latin typeface="微软雅黑" panose="020B0503020204020204" pitchFamily="34" charset="-122"/>
                <a:ea typeface="微软雅黑" panose="020B0503020204020204" pitchFamily="34" charset="-122"/>
              </a:rPr>
              <a:t>在此处输入您的文字</a:t>
            </a:r>
            <a:r>
              <a:rPr lang="zh-CN" altLang="en-US" sz="2000" dirty="0" smtClean="0">
                <a:latin typeface="微软雅黑" panose="020B0503020204020204" pitchFamily="34" charset="-122"/>
                <a:ea typeface="微软雅黑" panose="020B0503020204020204" pitchFamily="34" charset="-122"/>
              </a:rPr>
              <a:t>，复制</a:t>
            </a:r>
            <a:r>
              <a:rPr lang="zh-CN" altLang="en-US" sz="2000" dirty="0">
                <a:latin typeface="微软雅黑" panose="020B0503020204020204" pitchFamily="34" charset="-122"/>
                <a:ea typeface="微软雅黑" panose="020B0503020204020204" pitchFamily="34" charset="-122"/>
              </a:rPr>
              <a:t>您的文字粘贴到此处，并且在粘贴后选择</a:t>
            </a:r>
            <a:r>
              <a:rPr lang="zh-CN" altLang="en-US" sz="2000" dirty="0" smtClean="0">
                <a:latin typeface="微软雅黑" panose="020B0503020204020204" pitchFamily="34" charset="-122"/>
                <a:ea typeface="微软雅黑" panose="020B0503020204020204" pitchFamily="34" charset="-122"/>
              </a:rPr>
              <a:t>“仅文字”</a:t>
            </a:r>
            <a:endParaRPr lang="en-US" altLang="zh-CN" sz="2000" dirty="0">
              <a:latin typeface="微软雅黑" panose="020B0503020204020204" pitchFamily="34" charset="-122"/>
              <a:ea typeface="微软雅黑" panose="020B0503020204020204" pitchFamily="34" charset="-122"/>
            </a:endParaRPr>
          </a:p>
        </p:txBody>
      </p:sp>
      <p:sp>
        <p:nvSpPr>
          <p:cNvPr id="31" name="Freeform 5"/>
          <p:cNvSpPr>
            <a:spLocks noEditPoints="1"/>
          </p:cNvSpPr>
          <p:nvPr/>
        </p:nvSpPr>
        <p:spPr bwMode="auto">
          <a:xfrm>
            <a:off x="2125039" y="1343081"/>
            <a:ext cx="465882" cy="395999"/>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4F8A"/>
          </a:solidFill>
          <a:ln w="0">
            <a:noFill/>
            <a:prstDash val="solid"/>
            <a:round/>
            <a:headEnd/>
            <a:tailEnd/>
          </a:ln>
        </p:spPr>
        <p:txBody>
          <a:bodyPr/>
          <a:lstStyle/>
          <a:p>
            <a:pPr>
              <a:defRPr/>
            </a:pPr>
            <a:endParaRPr lang="zh-CN" altLang="en-US" kern="0">
              <a:solidFill>
                <a:prstClr val="black"/>
              </a:solidFill>
            </a:endParaRPr>
          </a:p>
        </p:txBody>
      </p:sp>
      <p:sp>
        <p:nvSpPr>
          <p:cNvPr id="33" name="Freeform 5"/>
          <p:cNvSpPr>
            <a:spLocks noEditPoints="1"/>
          </p:cNvSpPr>
          <p:nvPr/>
        </p:nvSpPr>
        <p:spPr bwMode="auto">
          <a:xfrm rot="980564" flipH="1">
            <a:off x="11570615" y="1879533"/>
            <a:ext cx="465882" cy="395999"/>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4F8A"/>
          </a:solidFill>
          <a:ln w="0">
            <a:noFill/>
            <a:prstDash val="solid"/>
            <a:round/>
            <a:headEnd/>
            <a:tailEnd/>
          </a:ln>
        </p:spPr>
        <p:txBody>
          <a:bodyPr/>
          <a:lstStyle/>
          <a:p>
            <a:pPr>
              <a:defRPr/>
            </a:pPr>
            <a:endParaRPr lang="zh-CN" altLang="en-US" kern="0">
              <a:solidFill>
                <a:prstClr val="black"/>
              </a:solidFill>
            </a:endParaRPr>
          </a:p>
        </p:txBody>
      </p:sp>
      <p:grpSp>
        <p:nvGrpSpPr>
          <p:cNvPr id="9" name="组合 8"/>
          <p:cNvGrpSpPr/>
          <p:nvPr/>
        </p:nvGrpSpPr>
        <p:grpSpPr>
          <a:xfrm>
            <a:off x="2357980" y="2586978"/>
            <a:ext cx="2580724" cy="1332698"/>
            <a:chOff x="2456225" y="2645577"/>
            <a:chExt cx="2580724" cy="1332698"/>
          </a:xfrm>
        </p:grpSpPr>
        <p:sp>
          <p:nvSpPr>
            <p:cNvPr id="6" name="等腰三角形 5"/>
            <p:cNvSpPr/>
            <p:nvPr/>
          </p:nvSpPr>
          <p:spPr>
            <a:xfrm>
              <a:off x="2456225" y="2645577"/>
              <a:ext cx="2580724" cy="1332698"/>
            </a:xfrm>
            <a:prstGeom prst="triangle">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3251987" y="2846018"/>
              <a:ext cx="989200" cy="102331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a:noFill/>
            </a:ln>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1" name="组合 10"/>
          <p:cNvGrpSpPr/>
          <p:nvPr/>
        </p:nvGrpSpPr>
        <p:grpSpPr>
          <a:xfrm>
            <a:off x="5645249" y="2586978"/>
            <a:ext cx="2580724" cy="1332698"/>
            <a:chOff x="4875138" y="2776352"/>
            <a:chExt cx="2580724" cy="1332698"/>
          </a:xfrm>
        </p:grpSpPr>
        <p:sp>
          <p:nvSpPr>
            <p:cNvPr id="40" name="等腰三角形 39"/>
            <p:cNvSpPr/>
            <p:nvPr/>
          </p:nvSpPr>
          <p:spPr>
            <a:xfrm>
              <a:off x="4875138" y="2776352"/>
              <a:ext cx="2580724" cy="1332698"/>
            </a:xfrm>
            <a:prstGeom prst="triangle">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a:spLocks/>
            </p:cNvSpPr>
            <p:nvPr/>
          </p:nvSpPr>
          <p:spPr bwMode="auto">
            <a:xfrm>
              <a:off x="5751018" y="3121191"/>
              <a:ext cx="828964" cy="927944"/>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6" name="组合 15"/>
          <p:cNvGrpSpPr/>
          <p:nvPr/>
        </p:nvGrpSpPr>
        <p:grpSpPr>
          <a:xfrm>
            <a:off x="8834273" y="2586978"/>
            <a:ext cx="2580724" cy="1332698"/>
            <a:chOff x="8834273" y="2586978"/>
            <a:chExt cx="2580724" cy="1332698"/>
          </a:xfrm>
        </p:grpSpPr>
        <p:sp>
          <p:nvSpPr>
            <p:cNvPr id="43" name="等腰三角形 42"/>
            <p:cNvSpPr/>
            <p:nvPr/>
          </p:nvSpPr>
          <p:spPr>
            <a:xfrm>
              <a:off x="8834273" y="2586978"/>
              <a:ext cx="2580724" cy="1332698"/>
            </a:xfrm>
            <a:prstGeom prst="triangle">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Shape"/>
            <p:cNvSpPr>
              <a:spLocks/>
            </p:cNvSpPr>
            <p:nvPr/>
          </p:nvSpPr>
          <p:spPr bwMode="auto">
            <a:xfrm>
              <a:off x="9676386" y="2951239"/>
              <a:ext cx="896498" cy="80109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13" name="矩形 12"/>
          <p:cNvSpPr/>
          <p:nvPr/>
        </p:nvSpPr>
        <p:spPr>
          <a:xfrm>
            <a:off x="2371398" y="4585720"/>
            <a:ext cx="2625680" cy="193899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a:t>
            </a:r>
            <a:r>
              <a:rPr lang="zh-CN" altLang="en-US" sz="2000" dirty="0" smtClean="0">
                <a:latin typeface="微软雅黑" panose="020B0503020204020204" pitchFamily="34" charset="-122"/>
                <a:ea typeface="微软雅黑" panose="020B0503020204020204" pitchFamily="34" charset="-122"/>
              </a:rPr>
              <a:t>输入</a:t>
            </a:r>
            <a:endParaRPr lang="zh-CN" altLang="en-US" sz="20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478791" y="4128534"/>
            <a:ext cx="2339102" cy="523220"/>
          </a:xfrm>
          <a:prstGeom prst="rect">
            <a:avLst/>
          </a:prstGeom>
          <a:noFill/>
        </p:spPr>
        <p:txBody>
          <a:bodyPr wrap="none" rtlCol="0">
            <a:spAutoFit/>
          </a:bodyPr>
          <a:lstStyle/>
          <a:p>
            <a:r>
              <a:rPr lang="zh-CN" altLang="en-US" sz="2800" b="1" dirty="0" smtClean="0">
                <a:solidFill>
                  <a:srgbClr val="004F8A"/>
                </a:solidFill>
                <a:latin typeface="微软雅黑" panose="020B0503020204020204" pitchFamily="34" charset="-122"/>
                <a:ea typeface="微软雅黑" panose="020B0503020204020204" pitchFamily="34" charset="-122"/>
              </a:rPr>
              <a:t>输入文字标题</a:t>
            </a:r>
            <a:endParaRPr lang="zh-CN" altLang="en-US" sz="2800" b="1" dirty="0">
              <a:solidFill>
                <a:srgbClr val="004F8A"/>
              </a:solidFill>
              <a:latin typeface="微软雅黑" panose="020B0503020204020204" pitchFamily="34" charset="-122"/>
              <a:ea typeface="微软雅黑" panose="020B0503020204020204" pitchFamily="34" charset="-122"/>
            </a:endParaRPr>
          </a:p>
        </p:txBody>
      </p:sp>
      <p:sp>
        <p:nvSpPr>
          <p:cNvPr id="56" name="矩形 55"/>
          <p:cNvSpPr/>
          <p:nvPr/>
        </p:nvSpPr>
        <p:spPr>
          <a:xfrm>
            <a:off x="5598213" y="4585720"/>
            <a:ext cx="2625680" cy="193899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a:t>
            </a:r>
            <a:r>
              <a:rPr lang="zh-CN" altLang="en-US" sz="2000" dirty="0" smtClean="0">
                <a:latin typeface="微软雅黑" panose="020B0503020204020204" pitchFamily="34" charset="-122"/>
                <a:ea typeface="微软雅黑" panose="020B0503020204020204" pitchFamily="34" charset="-122"/>
              </a:rPr>
              <a:t>输入</a:t>
            </a:r>
            <a:endParaRPr lang="zh-CN" altLang="en-US" sz="20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5705606" y="4128534"/>
            <a:ext cx="2339102" cy="523220"/>
          </a:xfrm>
          <a:prstGeom prst="rect">
            <a:avLst/>
          </a:prstGeom>
          <a:noFill/>
        </p:spPr>
        <p:txBody>
          <a:bodyPr wrap="none" rtlCol="0">
            <a:spAutoFit/>
          </a:bodyPr>
          <a:lstStyle/>
          <a:p>
            <a:r>
              <a:rPr lang="zh-CN" altLang="en-US" sz="2800" b="1" dirty="0" smtClean="0">
                <a:solidFill>
                  <a:srgbClr val="004F8A"/>
                </a:solidFill>
                <a:latin typeface="微软雅黑" panose="020B0503020204020204" pitchFamily="34" charset="-122"/>
                <a:ea typeface="微软雅黑" panose="020B0503020204020204" pitchFamily="34" charset="-122"/>
              </a:rPr>
              <a:t>输入文字标题</a:t>
            </a:r>
            <a:endParaRPr lang="zh-CN" altLang="en-US" sz="2800" b="1" dirty="0">
              <a:solidFill>
                <a:srgbClr val="004F8A"/>
              </a:solidFill>
              <a:latin typeface="微软雅黑" panose="020B0503020204020204" pitchFamily="34" charset="-122"/>
              <a:ea typeface="微软雅黑" panose="020B0503020204020204" pitchFamily="34" charset="-122"/>
            </a:endParaRPr>
          </a:p>
        </p:txBody>
      </p:sp>
      <p:sp>
        <p:nvSpPr>
          <p:cNvPr id="58" name="矩形 57"/>
          <p:cNvSpPr/>
          <p:nvPr/>
        </p:nvSpPr>
        <p:spPr>
          <a:xfrm>
            <a:off x="8865262" y="4585720"/>
            <a:ext cx="2625680" cy="193899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a:t>
            </a:r>
            <a:r>
              <a:rPr lang="zh-CN" altLang="en-US" sz="2000" dirty="0" smtClean="0">
                <a:latin typeface="微软雅黑" panose="020B0503020204020204" pitchFamily="34" charset="-122"/>
                <a:ea typeface="微软雅黑" panose="020B0503020204020204" pitchFamily="34" charset="-122"/>
              </a:rPr>
              <a:t>输入</a:t>
            </a:r>
            <a:endParaRPr lang="zh-CN" altLang="en-US" sz="20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8972655" y="4128534"/>
            <a:ext cx="2339102" cy="523220"/>
          </a:xfrm>
          <a:prstGeom prst="rect">
            <a:avLst/>
          </a:prstGeom>
          <a:noFill/>
        </p:spPr>
        <p:txBody>
          <a:bodyPr wrap="none" rtlCol="0">
            <a:spAutoFit/>
          </a:bodyPr>
          <a:lstStyle/>
          <a:p>
            <a:r>
              <a:rPr lang="zh-CN" altLang="en-US" sz="2800" b="1" dirty="0" smtClean="0">
                <a:solidFill>
                  <a:srgbClr val="004F8A"/>
                </a:solidFill>
                <a:latin typeface="微软雅黑" panose="020B0503020204020204" pitchFamily="34" charset="-122"/>
                <a:ea typeface="微软雅黑" panose="020B0503020204020204" pitchFamily="34" charset="-122"/>
              </a:rPr>
              <a:t>输入文字标题</a:t>
            </a:r>
            <a:endParaRPr lang="zh-CN" altLang="en-US" sz="2800" b="1" dirty="0">
              <a:solidFill>
                <a:srgbClr val="004F8A"/>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5335885" y="2671587"/>
            <a:ext cx="0" cy="38282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587946" y="2671587"/>
            <a:ext cx="0" cy="38282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1462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down)">
                                      <p:cBhvr>
                                        <p:cTn id="55" dur="500"/>
                                        <p:tgtEl>
                                          <p:spTgt spid="61"/>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7000"/>
                            </p:stCondLst>
                            <p:childTnLst>
                              <p:par>
                                <p:cTn id="63" presetID="16" presetClass="entr" presetSubtype="21"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childTnLst>
                          </p:cTn>
                        </p:par>
                        <p:par>
                          <p:cTn id="66" fill="hold">
                            <p:stCondLst>
                              <p:cond delay="7500"/>
                            </p:stCondLst>
                            <p:childTnLst>
                              <p:par>
                                <p:cTn id="67" presetID="22" presetClass="entr" presetSubtype="1"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up)">
                                      <p:cBhvr>
                                        <p:cTn id="6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3" grpId="0" animBg="1"/>
      <p:bldP spid="13" grpId="0"/>
      <p:bldP spid="14"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3.2 </a:t>
            </a:r>
            <a:r>
              <a:rPr lang="zh-CN" altLang="en-US" sz="2400" b="1" dirty="0" smtClean="0">
                <a:latin typeface="微软雅黑" panose="020B0503020204020204" pitchFamily="34" charset="-122"/>
                <a:ea typeface="微软雅黑" panose="020B0503020204020204" pitchFamily="34" charset="-122"/>
              </a:rPr>
              <a:t>研究内容</a:t>
            </a:r>
            <a:endParaRPr lang="en-US" altLang="zh-CN" sz="2400" b="1" dirty="0" smtClean="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170062" y="2085767"/>
            <a:ext cx="2035527" cy="1578519"/>
            <a:chOff x="3170062" y="2085767"/>
            <a:chExt cx="2035527" cy="1578519"/>
          </a:xfrm>
        </p:grpSpPr>
        <p:cxnSp>
          <p:nvCxnSpPr>
            <p:cNvPr id="39" name="直接连接符 38"/>
            <p:cNvCxnSpPr/>
            <p:nvPr/>
          </p:nvCxnSpPr>
          <p:spPr>
            <a:xfrm>
              <a:off x="5112963" y="2085767"/>
              <a:ext cx="0" cy="1578519"/>
            </a:xfrm>
            <a:prstGeom prst="line">
              <a:avLst/>
            </a:prstGeom>
            <a:ln w="25400">
              <a:gradFill>
                <a:gsLst>
                  <a:gs pos="0">
                    <a:schemeClr val="accent1"/>
                  </a:gs>
                  <a:gs pos="100000">
                    <a:schemeClr val="accent1">
                      <a:lumMod val="20000"/>
                      <a:lumOff val="8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5" name="TextBox 12"/>
            <p:cNvSpPr txBox="1"/>
            <p:nvPr/>
          </p:nvSpPr>
          <p:spPr>
            <a:xfrm>
              <a:off x="3170062" y="2345671"/>
              <a:ext cx="2035527" cy="1200329"/>
            </a:xfrm>
            <a:prstGeom prst="rect">
              <a:avLst/>
            </a:prstGeom>
            <a:noFill/>
          </p:spPr>
          <p:txBody>
            <a:bodyPr>
              <a:spAutoFit/>
            </a:bodyPr>
            <a:lstStyle/>
            <a:p>
              <a:pPr algn="r">
                <a:lnSpc>
                  <a:spcPct val="120000"/>
                </a:lnSpc>
                <a:defRPr/>
              </a:pPr>
              <a:r>
                <a:rPr lang="zh-CN" altLang="en-US" sz="2000" b="1" dirty="0">
                  <a:latin typeface="微软雅黑" panose="020B0503020204020204" pitchFamily="34" charset="-122"/>
                  <a:ea typeface="微软雅黑" panose="020B0503020204020204" pitchFamily="34" charset="-122"/>
                </a:rPr>
                <a:t>输入标题</a:t>
              </a:r>
              <a:endParaRPr lang="en-US" altLang="zh-CN" sz="2000" dirty="0">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728993" y="1913267"/>
            <a:ext cx="8739753" cy="3482766"/>
            <a:chOff x="2728993" y="1913267"/>
            <a:chExt cx="8739753" cy="3482766"/>
          </a:xfrm>
        </p:grpSpPr>
        <p:sp>
          <p:nvSpPr>
            <p:cNvPr id="41" name="手杖形箭头 40"/>
            <p:cNvSpPr/>
            <p:nvPr/>
          </p:nvSpPr>
          <p:spPr>
            <a:xfrm rot="5400000">
              <a:off x="5359628" y="-713086"/>
              <a:ext cx="3478484" cy="8739753"/>
            </a:xfrm>
            <a:prstGeom prst="uturnArrow">
              <a:avLst>
                <a:gd name="adj1" fmla="val 11580"/>
                <a:gd name="adj2" fmla="val 22107"/>
                <a:gd name="adj3" fmla="val 15322"/>
                <a:gd name="adj4" fmla="val 43750"/>
                <a:gd name="adj5" fmla="val 72520"/>
              </a:avLst>
            </a:pr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42" name="椭圆 41"/>
            <p:cNvSpPr/>
            <p:nvPr/>
          </p:nvSpPr>
          <p:spPr>
            <a:xfrm>
              <a:off x="5093115" y="1975347"/>
              <a:ext cx="249204" cy="24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44" name="椭圆 43"/>
            <p:cNvSpPr/>
            <p:nvPr/>
          </p:nvSpPr>
          <p:spPr bwMode="auto">
            <a:xfrm rot="1267204">
              <a:off x="5119579" y="2001034"/>
              <a:ext cx="196276" cy="190513"/>
            </a:xfrm>
            <a:prstGeom prst="ellipse">
              <a:avLst/>
            </a:prstGeom>
            <a:solidFill>
              <a:srgbClr val="FFFFFF"/>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46" name="TextBox 14"/>
            <p:cNvSpPr txBox="1">
              <a:spLocks noChangeArrowheads="1"/>
            </p:cNvSpPr>
            <p:nvPr/>
          </p:nvSpPr>
          <p:spPr bwMode="auto">
            <a:xfrm>
              <a:off x="3889002" y="1913267"/>
              <a:ext cx="12151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2009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TextBox 21"/>
            <p:cNvSpPr txBox="1">
              <a:spLocks noChangeArrowheads="1"/>
            </p:cNvSpPr>
            <p:nvPr/>
          </p:nvSpPr>
          <p:spPr bwMode="auto">
            <a:xfrm>
              <a:off x="6352363" y="1913267"/>
              <a:ext cx="1215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2010</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8" name="TextBox 31"/>
            <p:cNvSpPr txBox="1">
              <a:spLocks noChangeArrowheads="1"/>
            </p:cNvSpPr>
            <p:nvPr/>
          </p:nvSpPr>
          <p:spPr bwMode="auto">
            <a:xfrm>
              <a:off x="8751770" y="1913267"/>
              <a:ext cx="1217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2011</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9" name="TextBox 41"/>
            <p:cNvSpPr txBox="1">
              <a:spLocks noChangeArrowheads="1"/>
            </p:cNvSpPr>
            <p:nvPr/>
          </p:nvSpPr>
          <p:spPr bwMode="auto">
            <a:xfrm>
              <a:off x="6592744" y="4449886"/>
              <a:ext cx="1217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2013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 name="TextBox 51"/>
            <p:cNvSpPr txBox="1">
              <a:spLocks noChangeArrowheads="1"/>
            </p:cNvSpPr>
            <p:nvPr/>
          </p:nvSpPr>
          <p:spPr bwMode="auto">
            <a:xfrm>
              <a:off x="8892912" y="4449886"/>
              <a:ext cx="1215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2012</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7646896" y="1975347"/>
              <a:ext cx="249204" cy="24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52" name="椭圆 51"/>
            <p:cNvSpPr/>
            <p:nvPr/>
          </p:nvSpPr>
          <p:spPr bwMode="auto">
            <a:xfrm rot="1267204">
              <a:off x="7673360" y="2001034"/>
              <a:ext cx="196276" cy="190513"/>
            </a:xfrm>
            <a:prstGeom prst="ellipse">
              <a:avLst/>
            </a:prstGeom>
            <a:solidFill>
              <a:srgbClr val="FFFFFF"/>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53" name="椭圆 52"/>
            <p:cNvSpPr/>
            <p:nvPr/>
          </p:nvSpPr>
          <p:spPr>
            <a:xfrm>
              <a:off x="9962500" y="1975347"/>
              <a:ext cx="249204" cy="24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54" name="椭圆 53"/>
            <p:cNvSpPr/>
            <p:nvPr/>
          </p:nvSpPr>
          <p:spPr bwMode="auto">
            <a:xfrm rot="1267204">
              <a:off x="9988964" y="2001034"/>
              <a:ext cx="196276" cy="190513"/>
            </a:xfrm>
            <a:prstGeom prst="ellipse">
              <a:avLst/>
            </a:prstGeom>
            <a:solidFill>
              <a:srgbClr val="FFFFFF"/>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55" name="椭圆 54"/>
            <p:cNvSpPr/>
            <p:nvPr/>
          </p:nvSpPr>
          <p:spPr>
            <a:xfrm>
              <a:off x="10112463" y="4492698"/>
              <a:ext cx="246998" cy="24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62" name="椭圆 61"/>
            <p:cNvSpPr/>
            <p:nvPr/>
          </p:nvSpPr>
          <p:spPr bwMode="auto">
            <a:xfrm rot="1267204">
              <a:off x="10138927" y="4518385"/>
              <a:ext cx="194070" cy="190513"/>
            </a:xfrm>
            <a:prstGeom prst="ellipse">
              <a:avLst/>
            </a:prstGeom>
            <a:solidFill>
              <a:srgbClr val="FFFFFF"/>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64" name="椭圆 63"/>
            <p:cNvSpPr/>
            <p:nvPr/>
          </p:nvSpPr>
          <p:spPr>
            <a:xfrm>
              <a:off x="7821119" y="4481993"/>
              <a:ext cx="249202" cy="239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sp>
          <p:nvSpPr>
            <p:cNvPr id="65" name="椭圆 64"/>
            <p:cNvSpPr/>
            <p:nvPr/>
          </p:nvSpPr>
          <p:spPr bwMode="auto">
            <a:xfrm rot="1267204">
              <a:off x="7847582" y="4507680"/>
              <a:ext cx="194070" cy="188373"/>
            </a:xfrm>
            <a:prstGeom prst="ellipse">
              <a:avLst/>
            </a:prstGeom>
            <a:solidFill>
              <a:srgbClr val="FFFFFF"/>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4F8A"/>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699583" y="2085767"/>
            <a:ext cx="2035526" cy="1578519"/>
            <a:chOff x="5699583" y="2085767"/>
            <a:chExt cx="2035526" cy="1578519"/>
          </a:xfrm>
        </p:grpSpPr>
        <p:cxnSp>
          <p:nvCxnSpPr>
            <p:cNvPr id="34" name="直接连接符 33"/>
            <p:cNvCxnSpPr/>
            <p:nvPr/>
          </p:nvCxnSpPr>
          <p:spPr>
            <a:xfrm>
              <a:off x="7662334" y="2085767"/>
              <a:ext cx="0" cy="1578519"/>
            </a:xfrm>
            <a:prstGeom prst="line">
              <a:avLst/>
            </a:prstGeom>
            <a:ln w="25400">
              <a:gradFill>
                <a:gsLst>
                  <a:gs pos="0">
                    <a:schemeClr val="accent1"/>
                  </a:gs>
                  <a:gs pos="100000">
                    <a:schemeClr val="accent1">
                      <a:lumMod val="20000"/>
                      <a:lumOff val="8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6" name="TextBox 12"/>
            <p:cNvSpPr txBox="1"/>
            <p:nvPr/>
          </p:nvSpPr>
          <p:spPr>
            <a:xfrm>
              <a:off x="5699583" y="2345671"/>
              <a:ext cx="2035526" cy="1200329"/>
            </a:xfrm>
            <a:prstGeom prst="rect">
              <a:avLst/>
            </a:prstGeom>
            <a:noFill/>
          </p:spPr>
          <p:txBody>
            <a:bodyPr>
              <a:spAutoFit/>
            </a:bodyPr>
            <a:lstStyle/>
            <a:p>
              <a:pPr algn="r">
                <a:lnSpc>
                  <a:spcPct val="120000"/>
                </a:lnSpc>
                <a:defRPr/>
              </a:pPr>
              <a:r>
                <a:rPr lang="zh-CN" altLang="en-US" sz="2000" b="1" dirty="0">
                  <a:latin typeface="微软雅黑" panose="020B0503020204020204" pitchFamily="34" charset="-122"/>
                  <a:ea typeface="微软雅黑" panose="020B0503020204020204" pitchFamily="34" charset="-122"/>
                </a:rPr>
                <a:t>输入标题</a:t>
              </a:r>
              <a:endParaRPr lang="en-US" altLang="zh-CN" sz="2000" dirty="0">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008572" y="2085767"/>
            <a:ext cx="2035527" cy="1578519"/>
            <a:chOff x="8008572" y="2085767"/>
            <a:chExt cx="2035527" cy="1578519"/>
          </a:xfrm>
        </p:grpSpPr>
        <p:cxnSp>
          <p:nvCxnSpPr>
            <p:cNvPr id="38" name="直接连接符 37"/>
            <p:cNvCxnSpPr/>
            <p:nvPr/>
          </p:nvCxnSpPr>
          <p:spPr>
            <a:xfrm>
              <a:off x="9973527" y="2085767"/>
              <a:ext cx="0" cy="1578519"/>
            </a:xfrm>
            <a:prstGeom prst="line">
              <a:avLst/>
            </a:prstGeom>
            <a:ln w="25400">
              <a:gradFill>
                <a:gsLst>
                  <a:gs pos="0">
                    <a:schemeClr val="accent1"/>
                  </a:gs>
                  <a:gs pos="100000">
                    <a:schemeClr val="accent1">
                      <a:lumMod val="20000"/>
                      <a:lumOff val="8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7" name="TextBox 12"/>
            <p:cNvSpPr txBox="1"/>
            <p:nvPr/>
          </p:nvSpPr>
          <p:spPr>
            <a:xfrm>
              <a:off x="8008572" y="2345671"/>
              <a:ext cx="2035527" cy="1200329"/>
            </a:xfrm>
            <a:prstGeom prst="rect">
              <a:avLst/>
            </a:prstGeom>
            <a:noFill/>
          </p:spPr>
          <p:txBody>
            <a:bodyPr>
              <a:spAutoFit/>
            </a:bodyPr>
            <a:lstStyle/>
            <a:p>
              <a:pPr algn="r">
                <a:lnSpc>
                  <a:spcPct val="120000"/>
                </a:lnSpc>
                <a:defRPr/>
              </a:pPr>
              <a:r>
                <a:rPr lang="zh-CN" altLang="en-US" sz="2000" b="1" dirty="0">
                  <a:latin typeface="微软雅黑" panose="020B0503020204020204" pitchFamily="34" charset="-122"/>
                  <a:ea typeface="微软雅黑" panose="020B0503020204020204" pitchFamily="34" charset="-122"/>
                </a:rPr>
                <a:t>输入标题</a:t>
              </a:r>
              <a:endParaRPr lang="en-US" altLang="zh-CN" sz="2000" dirty="0">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8187204" y="4593686"/>
            <a:ext cx="2037732" cy="1578519"/>
            <a:chOff x="8187204" y="4593686"/>
            <a:chExt cx="2037732" cy="1578519"/>
          </a:xfrm>
        </p:grpSpPr>
        <p:cxnSp>
          <p:nvCxnSpPr>
            <p:cNvPr id="32" name="直接连接符 31"/>
            <p:cNvCxnSpPr/>
            <p:nvPr/>
          </p:nvCxnSpPr>
          <p:spPr>
            <a:xfrm>
              <a:off x="10134516" y="4593686"/>
              <a:ext cx="0" cy="1578519"/>
            </a:xfrm>
            <a:prstGeom prst="line">
              <a:avLst/>
            </a:prstGeom>
            <a:ln w="25400">
              <a:gradFill>
                <a:gsLst>
                  <a:gs pos="0">
                    <a:schemeClr val="accent1"/>
                  </a:gs>
                  <a:gs pos="100000">
                    <a:schemeClr val="accent1">
                      <a:lumMod val="20000"/>
                      <a:lumOff val="8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8" name="TextBox 12"/>
            <p:cNvSpPr txBox="1"/>
            <p:nvPr/>
          </p:nvSpPr>
          <p:spPr>
            <a:xfrm>
              <a:off x="8187204" y="4863022"/>
              <a:ext cx="2037732" cy="1200329"/>
            </a:xfrm>
            <a:prstGeom prst="rect">
              <a:avLst/>
            </a:prstGeom>
            <a:noFill/>
          </p:spPr>
          <p:txBody>
            <a:bodyPr>
              <a:spAutoFit/>
            </a:bodyPr>
            <a:lstStyle/>
            <a:p>
              <a:pPr algn="r">
                <a:lnSpc>
                  <a:spcPct val="120000"/>
                </a:lnSpc>
                <a:defRPr/>
              </a:pPr>
              <a:r>
                <a:rPr lang="zh-CN" altLang="en-US" sz="2000" b="1" dirty="0">
                  <a:latin typeface="微软雅黑" panose="020B0503020204020204" pitchFamily="34" charset="-122"/>
                  <a:ea typeface="微软雅黑" panose="020B0503020204020204" pitchFamily="34" charset="-122"/>
                </a:rPr>
                <a:t>输入标题</a:t>
              </a:r>
              <a:endParaRPr lang="en-US" altLang="zh-CN" sz="2000" dirty="0">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880421" y="4593686"/>
            <a:ext cx="2037732" cy="1578519"/>
            <a:chOff x="5880421" y="4593686"/>
            <a:chExt cx="2037732" cy="1578519"/>
          </a:xfrm>
        </p:grpSpPr>
        <p:cxnSp>
          <p:nvCxnSpPr>
            <p:cNvPr id="63" name="直接连接符 62"/>
            <p:cNvCxnSpPr/>
            <p:nvPr/>
          </p:nvCxnSpPr>
          <p:spPr>
            <a:xfrm>
              <a:off x="7832144" y="4593686"/>
              <a:ext cx="0" cy="1578519"/>
            </a:xfrm>
            <a:prstGeom prst="line">
              <a:avLst/>
            </a:prstGeom>
            <a:ln w="25400">
              <a:gradFill>
                <a:gsLst>
                  <a:gs pos="0">
                    <a:schemeClr val="accent1"/>
                  </a:gs>
                  <a:gs pos="100000">
                    <a:schemeClr val="accent1">
                      <a:lumMod val="20000"/>
                      <a:lumOff val="8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9" name="TextBox 12"/>
            <p:cNvSpPr txBox="1"/>
            <p:nvPr/>
          </p:nvSpPr>
          <p:spPr>
            <a:xfrm>
              <a:off x="5880421" y="4863022"/>
              <a:ext cx="2037732" cy="1200329"/>
            </a:xfrm>
            <a:prstGeom prst="rect">
              <a:avLst/>
            </a:prstGeom>
            <a:noFill/>
          </p:spPr>
          <p:txBody>
            <a:bodyPr>
              <a:spAutoFit/>
            </a:bodyPr>
            <a:lstStyle/>
            <a:p>
              <a:pPr algn="r">
                <a:lnSpc>
                  <a:spcPct val="120000"/>
                </a:lnSpc>
                <a:defRPr/>
              </a:pPr>
              <a:r>
                <a:rPr lang="zh-CN" altLang="en-US" sz="2000" b="1" dirty="0">
                  <a:latin typeface="微软雅黑" panose="020B0503020204020204" pitchFamily="34" charset="-122"/>
                  <a:ea typeface="微软雅黑" panose="020B0503020204020204" pitchFamily="34" charset="-122"/>
                </a:rPr>
                <a:t>输入标题</a:t>
              </a:r>
              <a:endParaRPr lang="en-US" altLang="zh-CN" sz="2000" dirty="0">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a:p>
              <a:pPr algn="r">
                <a:lnSpc>
                  <a:spcPct val="120000"/>
                </a:lnSpc>
                <a:defRPr/>
              </a:pPr>
              <a:r>
                <a:rPr lang="zh-CN" altLang="en-US" sz="2000" dirty="0">
                  <a:solidFill>
                    <a:srgbClr val="004F8A"/>
                  </a:solidFill>
                  <a:latin typeface="微软雅黑" panose="020B0503020204020204" pitchFamily="34" charset="-122"/>
                  <a:ea typeface="微软雅黑" panose="020B0503020204020204" pitchFamily="34" charset="-122"/>
                </a:rPr>
                <a:t>此处输入文本</a:t>
              </a:r>
              <a:endParaRPr lang="en-US" altLang="zh-CN" sz="2000" dirty="0">
                <a:solidFill>
                  <a:srgbClr val="004F8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913265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3.2 </a:t>
            </a:r>
            <a:r>
              <a:rPr lang="zh-CN" altLang="en-US" sz="2400" b="1" dirty="0" smtClean="0">
                <a:latin typeface="微软雅黑" panose="020B0503020204020204" pitchFamily="34" charset="-122"/>
                <a:ea typeface="微软雅黑" panose="020B0503020204020204" pitchFamily="34" charset="-122"/>
              </a:rPr>
              <a:t>研究内容</a:t>
            </a:r>
            <a:endParaRPr lang="en-US" altLang="zh-CN" sz="2400" b="1" dirty="0" smtClean="0">
              <a:latin typeface="微软雅黑" panose="020B0503020204020204" pitchFamily="34" charset="-122"/>
              <a:ea typeface="微软雅黑" panose="020B0503020204020204" pitchFamily="34" charset="-122"/>
            </a:endParaRPr>
          </a:p>
        </p:txBody>
      </p:sp>
      <p:sp>
        <p:nvSpPr>
          <p:cNvPr id="43" name="文本框 42"/>
          <p:cNvSpPr txBox="1"/>
          <p:nvPr/>
        </p:nvSpPr>
        <p:spPr>
          <a:xfrm>
            <a:off x="2069987" y="1571314"/>
            <a:ext cx="4493538" cy="523220"/>
          </a:xfrm>
          <a:prstGeom prst="rect">
            <a:avLst/>
          </a:prstGeom>
          <a:noFill/>
        </p:spPr>
        <p:txBody>
          <a:bodyPr wrap="none" rtlCol="0">
            <a:spAutoFit/>
          </a:bodyPr>
          <a:lstStyle/>
          <a:p>
            <a:r>
              <a:rPr lang="zh-CN" altLang="en-US" sz="2800" b="1" dirty="0" smtClean="0">
                <a:solidFill>
                  <a:srgbClr val="004F8A"/>
                </a:solidFill>
                <a:latin typeface="微软雅黑" panose="020B0503020204020204" pitchFamily="34" charset="-122"/>
                <a:ea typeface="微软雅黑" panose="020B0503020204020204" pitchFamily="34" charset="-122"/>
              </a:rPr>
              <a:t>输入</a:t>
            </a:r>
            <a:r>
              <a:rPr lang="zh-CN" altLang="en-US" sz="2800" b="1" dirty="0">
                <a:solidFill>
                  <a:srgbClr val="004F8A"/>
                </a:solidFill>
                <a:latin typeface="微软雅黑" panose="020B0503020204020204" pitchFamily="34" charset="-122"/>
                <a:ea typeface="微软雅黑" panose="020B0503020204020204" pitchFamily="34" charset="-122"/>
              </a:rPr>
              <a:t>文字标题输入文字</a:t>
            </a:r>
            <a:r>
              <a:rPr lang="zh-CN" altLang="en-US" sz="2800" b="1" dirty="0" smtClean="0">
                <a:solidFill>
                  <a:srgbClr val="004F8A"/>
                </a:solidFill>
                <a:latin typeface="微软雅黑" panose="020B0503020204020204" pitchFamily="34" charset="-122"/>
                <a:ea typeface="微软雅黑" panose="020B0503020204020204" pitchFamily="34" charset="-122"/>
              </a:rPr>
              <a:t>标题</a:t>
            </a:r>
            <a:endParaRPr lang="zh-CN" altLang="en-US" sz="2800" b="1" dirty="0">
              <a:solidFill>
                <a:srgbClr val="004F8A"/>
              </a:solidFill>
              <a:latin typeface="微软雅黑" panose="020B0503020204020204" pitchFamily="34" charset="-122"/>
              <a:ea typeface="微软雅黑" panose="020B0503020204020204" pitchFamily="34" charset="-122"/>
            </a:endParaRPr>
          </a:p>
        </p:txBody>
      </p:sp>
      <p:sp>
        <p:nvSpPr>
          <p:cNvPr id="56" name="矩形 55"/>
          <p:cNvSpPr/>
          <p:nvPr/>
        </p:nvSpPr>
        <p:spPr>
          <a:xfrm>
            <a:off x="2125039" y="2225232"/>
            <a:ext cx="4438486" cy="3731278"/>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输入点击此处输入文字内容点击此处输入文字内容点击此处输入文字点击此处输入文字内容点击此处输入文字内容点击此处输入点击此处输入文字内容点击此处输入文字</a:t>
            </a:r>
            <a:r>
              <a:rPr lang="zh-CN" altLang="en-US" sz="2000" dirty="0" smtClean="0">
                <a:latin typeface="微软雅黑" panose="020B0503020204020204" pitchFamily="34" charset="-122"/>
                <a:ea typeface="微软雅黑" panose="020B0503020204020204" pitchFamily="34" charset="-122"/>
              </a:rPr>
              <a:t>内容</a:t>
            </a:r>
            <a:endParaRPr lang="zh-CN" altLang="en-US" sz="2000" dirty="0">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6908955" y="1576368"/>
            <a:ext cx="0" cy="438014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7538306" y="1571314"/>
            <a:ext cx="4493538" cy="523220"/>
          </a:xfrm>
          <a:prstGeom prst="rect">
            <a:avLst/>
          </a:prstGeom>
          <a:noFill/>
        </p:spPr>
        <p:txBody>
          <a:bodyPr wrap="none" rtlCol="0">
            <a:spAutoFit/>
          </a:bodyPr>
          <a:lstStyle/>
          <a:p>
            <a:r>
              <a:rPr lang="zh-CN" altLang="en-US" sz="2800" b="1" dirty="0" smtClean="0">
                <a:solidFill>
                  <a:srgbClr val="004F8A"/>
                </a:solidFill>
                <a:latin typeface="微软雅黑" panose="020B0503020204020204" pitchFamily="34" charset="-122"/>
                <a:ea typeface="微软雅黑" panose="020B0503020204020204" pitchFamily="34" charset="-122"/>
              </a:rPr>
              <a:t>输入</a:t>
            </a:r>
            <a:r>
              <a:rPr lang="zh-CN" altLang="en-US" sz="2800" b="1" dirty="0">
                <a:solidFill>
                  <a:srgbClr val="004F8A"/>
                </a:solidFill>
                <a:latin typeface="微软雅黑" panose="020B0503020204020204" pitchFamily="34" charset="-122"/>
                <a:ea typeface="微软雅黑" panose="020B0503020204020204" pitchFamily="34" charset="-122"/>
              </a:rPr>
              <a:t>文字标题输入文字</a:t>
            </a:r>
            <a:r>
              <a:rPr lang="zh-CN" altLang="en-US" sz="2800" b="1" dirty="0" smtClean="0">
                <a:solidFill>
                  <a:srgbClr val="004F8A"/>
                </a:solidFill>
                <a:latin typeface="微软雅黑" panose="020B0503020204020204" pitchFamily="34" charset="-122"/>
                <a:ea typeface="微软雅黑" panose="020B0503020204020204" pitchFamily="34" charset="-122"/>
              </a:rPr>
              <a:t>标题</a:t>
            </a:r>
            <a:endParaRPr lang="zh-CN" altLang="en-US" sz="2800" b="1" dirty="0">
              <a:solidFill>
                <a:srgbClr val="004F8A"/>
              </a:solidFill>
              <a:latin typeface="微软雅黑" panose="020B0503020204020204" pitchFamily="34" charset="-122"/>
              <a:ea typeface="微软雅黑" panose="020B0503020204020204" pitchFamily="34" charset="-122"/>
            </a:endParaRPr>
          </a:p>
        </p:txBody>
      </p:sp>
      <p:sp>
        <p:nvSpPr>
          <p:cNvPr id="59" name="矩形 58"/>
          <p:cNvSpPr/>
          <p:nvPr/>
        </p:nvSpPr>
        <p:spPr>
          <a:xfrm>
            <a:off x="7593358" y="2225232"/>
            <a:ext cx="4438486" cy="3731278"/>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点击此处输入文字内容点击此处输入文字内容点击此处输入点击此处输入文字内容点击此处输入文字内容点击此处输入文字点击此处输入文字内容点击此处输入文字内容点击此处输入点击此处输入文字内容点击此处输入文字</a:t>
            </a:r>
            <a:r>
              <a:rPr lang="zh-CN" altLang="en-US" sz="2000" dirty="0" smtClean="0">
                <a:latin typeface="微软雅黑" panose="020B0503020204020204" pitchFamily="34" charset="-122"/>
                <a:ea typeface="微软雅黑" panose="020B0503020204020204" pitchFamily="34" charset="-122"/>
              </a:rPr>
              <a:t>内容</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5117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500"/>
                                        <p:tgtEl>
                                          <p:spTgt spid="5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6"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3.3 </a:t>
            </a:r>
            <a:r>
              <a:rPr lang="zh-CN" altLang="en-US" sz="2400" b="1" dirty="0" smtClean="0">
                <a:latin typeface="微软雅黑" panose="020B0503020204020204" pitchFamily="34" charset="-122"/>
                <a:ea typeface="微软雅黑" panose="020B0503020204020204" pitchFamily="34" charset="-122"/>
              </a:rPr>
              <a:t>实验设计</a:t>
            </a:r>
            <a:endParaRPr lang="en-US" altLang="zh-CN" sz="2400" b="1" dirty="0" smtClean="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600600" y="4071832"/>
            <a:ext cx="4337050" cy="2063538"/>
            <a:chOff x="2843213" y="1919805"/>
            <a:chExt cx="4337050" cy="2063538"/>
          </a:xfrm>
        </p:grpSpPr>
        <p:sp>
          <p:nvSpPr>
            <p:cNvPr id="56" name="圆角矩形 55"/>
            <p:cNvSpPr/>
            <p:nvPr/>
          </p:nvSpPr>
          <p:spPr>
            <a:xfrm flipH="1">
              <a:off x="2843213" y="1919805"/>
              <a:ext cx="4337050" cy="421758"/>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0" anchor="ctr"/>
            <a:lstStyle/>
            <a:p>
              <a:r>
                <a:rPr lang="zh-CN" altLang="en-US" b="1" dirty="0">
                  <a:latin typeface="Arial" panose="020B0604020202020204" pitchFamily="34" charset="0"/>
                  <a:ea typeface="微软雅黑" panose="020B0503020204020204" pitchFamily="34" charset="-122"/>
                  <a:sym typeface="Arial" panose="020B0604020202020204" pitchFamily="34" charset="0"/>
                </a:rPr>
                <a:t>点击此处输入文字</a:t>
              </a:r>
            </a:p>
          </p:txBody>
        </p:sp>
        <p:sp>
          <p:nvSpPr>
            <p:cNvPr id="57" name="圆角矩形 56"/>
            <p:cNvSpPr/>
            <p:nvPr/>
          </p:nvSpPr>
          <p:spPr>
            <a:xfrm flipH="1">
              <a:off x="2911630" y="1996169"/>
              <a:ext cx="705548" cy="269248"/>
            </a:xfrm>
            <a:prstGeom prst="roundRect">
              <a:avLst>
                <a:gd name="adj" fmla="val 45431"/>
              </a:avLst>
            </a:prstGeom>
            <a:solidFill>
              <a:schemeClr val="bg1"/>
            </a:solidFill>
            <a:ln>
              <a:noFill/>
            </a:ln>
            <a:effectLst>
              <a:innerShdw blurRad="38100" dist="12700" dir="162000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30000"/>
                </a:lnSpc>
                <a:defRPr/>
              </a:pPr>
              <a:r>
                <a:rPr lang="en-US" altLang="zh-CN" sz="16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flipH="1">
              <a:off x="3617179" y="2472618"/>
              <a:ext cx="3524282" cy="1510725"/>
            </a:xfrm>
            <a:prstGeom prst="rect">
              <a:avLst/>
            </a:prstGeom>
            <a:solidFill>
              <a:srgbClr val="004F8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flipH="1">
              <a:off x="3706812" y="2532064"/>
              <a:ext cx="3341687" cy="1320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30000"/>
                </a:lnSpc>
                <a:defRP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sp>
          <p:nvSpPr>
            <p:cNvPr id="60" name="椭圆 59"/>
            <p:cNvSpPr/>
            <p:nvPr/>
          </p:nvSpPr>
          <p:spPr>
            <a:xfrm rot="17139538" flipH="1">
              <a:off x="4175126" y="2506663"/>
              <a:ext cx="106362"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rot="17139538" flipH="1">
              <a:off x="4183857" y="2269332"/>
              <a:ext cx="88900"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rot="16158851" flipH="1">
              <a:off x="4196285" y="251181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rot="16158851" flipH="1">
              <a:off x="4196285" y="228553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71"/>
            <p:cNvSpPr/>
            <p:nvPr/>
          </p:nvSpPr>
          <p:spPr>
            <a:xfrm rot="16158851" flipH="1">
              <a:off x="4112419" y="2413794"/>
              <a:ext cx="241300" cy="3651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rot="17139538" flipH="1">
              <a:off x="6550026" y="2505076"/>
              <a:ext cx="106363"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rot="17139538" flipH="1">
              <a:off x="6560344" y="2267744"/>
              <a:ext cx="88900" cy="74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5" name="椭圆 74"/>
            <p:cNvSpPr/>
            <p:nvPr/>
          </p:nvSpPr>
          <p:spPr>
            <a:xfrm rot="16158851" flipH="1">
              <a:off x="6572549" y="251009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75"/>
            <p:cNvSpPr/>
            <p:nvPr/>
          </p:nvSpPr>
          <p:spPr>
            <a:xfrm rot="16158851" flipH="1">
              <a:off x="6572549" y="228381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rot="16158851" flipH="1">
              <a:off x="6488907" y="2412207"/>
              <a:ext cx="241300" cy="3651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2600600" y="1875956"/>
            <a:ext cx="4337050" cy="2063538"/>
            <a:chOff x="2843213" y="1919805"/>
            <a:chExt cx="4337050" cy="2063538"/>
          </a:xfrm>
        </p:grpSpPr>
        <p:sp>
          <p:nvSpPr>
            <p:cNvPr id="79" name="圆角矩形 78"/>
            <p:cNvSpPr/>
            <p:nvPr/>
          </p:nvSpPr>
          <p:spPr>
            <a:xfrm flipH="1">
              <a:off x="2843213" y="1919805"/>
              <a:ext cx="4337050" cy="421758"/>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0" anchor="ctr"/>
            <a:lstStyle/>
            <a:p>
              <a:r>
                <a:rPr lang="zh-CN" altLang="en-US" b="1" dirty="0">
                  <a:latin typeface="Arial" panose="020B0604020202020204" pitchFamily="34" charset="0"/>
                  <a:ea typeface="微软雅黑" panose="020B0503020204020204" pitchFamily="34" charset="-122"/>
                  <a:sym typeface="Arial" panose="020B0604020202020204" pitchFamily="34" charset="0"/>
                </a:rPr>
                <a:t>点击此处输入文字</a:t>
              </a:r>
            </a:p>
          </p:txBody>
        </p:sp>
        <p:sp>
          <p:nvSpPr>
            <p:cNvPr id="80" name="圆角矩形 79"/>
            <p:cNvSpPr/>
            <p:nvPr/>
          </p:nvSpPr>
          <p:spPr>
            <a:xfrm flipH="1">
              <a:off x="2911630" y="1996169"/>
              <a:ext cx="705548" cy="269248"/>
            </a:xfrm>
            <a:prstGeom prst="roundRect">
              <a:avLst>
                <a:gd name="adj" fmla="val 45431"/>
              </a:avLst>
            </a:prstGeom>
            <a:solidFill>
              <a:schemeClr val="bg1"/>
            </a:solidFill>
            <a:ln>
              <a:noFill/>
            </a:ln>
            <a:effectLst>
              <a:innerShdw blurRad="38100" dist="12700" dir="162000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30000"/>
                </a:lnSpc>
                <a:defRPr/>
              </a:pPr>
              <a:r>
                <a:rPr lang="en-US" altLang="zh-CN" sz="16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flipH="1">
              <a:off x="3617179" y="2472618"/>
              <a:ext cx="3524282" cy="1510725"/>
            </a:xfrm>
            <a:prstGeom prst="rect">
              <a:avLst/>
            </a:prstGeom>
            <a:solidFill>
              <a:srgbClr val="004F8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flipH="1">
              <a:off x="3706812" y="2532064"/>
              <a:ext cx="3341687" cy="1320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30000"/>
                </a:lnSpc>
                <a:defRP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输</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rot="17139538" flipH="1">
              <a:off x="4175126" y="2506663"/>
              <a:ext cx="106362"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4" name="椭圆 83"/>
            <p:cNvSpPr/>
            <p:nvPr/>
          </p:nvSpPr>
          <p:spPr>
            <a:xfrm rot="17139538" flipH="1">
              <a:off x="4183857" y="2269332"/>
              <a:ext cx="88900"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rot="16158851" flipH="1">
              <a:off x="4196285" y="251181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rot="16158851" flipH="1">
              <a:off x="4196285" y="228553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7" name="矩形 86"/>
            <p:cNvSpPr/>
            <p:nvPr/>
          </p:nvSpPr>
          <p:spPr>
            <a:xfrm rot="16158851" flipH="1">
              <a:off x="4112419" y="2413794"/>
              <a:ext cx="241300" cy="3651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rot="17139538" flipH="1">
              <a:off x="6550026" y="2505076"/>
              <a:ext cx="106363"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rot="17139538" flipH="1">
              <a:off x="6560344" y="2267744"/>
              <a:ext cx="88900" cy="74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rot="16158851" flipH="1">
              <a:off x="6572549" y="251009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rot="16158851" flipH="1">
              <a:off x="6572549" y="228381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2" name="矩形 91"/>
            <p:cNvSpPr/>
            <p:nvPr/>
          </p:nvSpPr>
          <p:spPr>
            <a:xfrm rot="16158851" flipH="1">
              <a:off x="6488907" y="2412207"/>
              <a:ext cx="241300" cy="3651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7030486" y="4081211"/>
            <a:ext cx="4337050" cy="2063538"/>
            <a:chOff x="2843213" y="1919805"/>
            <a:chExt cx="4337050" cy="2063538"/>
          </a:xfrm>
        </p:grpSpPr>
        <p:sp>
          <p:nvSpPr>
            <p:cNvPr id="102" name="圆角矩形 101"/>
            <p:cNvSpPr/>
            <p:nvPr/>
          </p:nvSpPr>
          <p:spPr>
            <a:xfrm flipH="1">
              <a:off x="2843213" y="1919805"/>
              <a:ext cx="4337050" cy="421758"/>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0" anchor="ctr"/>
            <a:lstStyle/>
            <a:p>
              <a:r>
                <a:rPr lang="zh-CN" altLang="en-US" b="1" dirty="0">
                  <a:latin typeface="Arial" panose="020B0604020202020204" pitchFamily="34" charset="0"/>
                  <a:ea typeface="微软雅黑" panose="020B0503020204020204" pitchFamily="34" charset="-122"/>
                  <a:sym typeface="Arial" panose="020B0604020202020204" pitchFamily="34" charset="0"/>
                </a:rPr>
                <a:t>点击此处输入文字</a:t>
              </a:r>
            </a:p>
          </p:txBody>
        </p:sp>
        <p:sp>
          <p:nvSpPr>
            <p:cNvPr id="103" name="圆角矩形 102"/>
            <p:cNvSpPr/>
            <p:nvPr/>
          </p:nvSpPr>
          <p:spPr>
            <a:xfrm flipH="1">
              <a:off x="2911630" y="1996169"/>
              <a:ext cx="705548" cy="269248"/>
            </a:xfrm>
            <a:prstGeom prst="roundRect">
              <a:avLst>
                <a:gd name="adj" fmla="val 45431"/>
              </a:avLst>
            </a:prstGeom>
            <a:solidFill>
              <a:schemeClr val="bg1"/>
            </a:solidFill>
            <a:ln>
              <a:noFill/>
            </a:ln>
            <a:effectLst>
              <a:innerShdw blurRad="38100" dist="12700" dir="162000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30000"/>
                </a:lnSpc>
                <a:defRPr/>
              </a:pPr>
              <a:r>
                <a:rPr lang="en-US" altLang="zh-CN" sz="16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4</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矩形 103"/>
            <p:cNvSpPr/>
            <p:nvPr/>
          </p:nvSpPr>
          <p:spPr>
            <a:xfrm flipH="1">
              <a:off x="3617179" y="2472618"/>
              <a:ext cx="3524282" cy="1510725"/>
            </a:xfrm>
            <a:prstGeom prst="rect">
              <a:avLst/>
            </a:prstGeom>
            <a:solidFill>
              <a:srgbClr val="004F8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5" name="矩形 104"/>
            <p:cNvSpPr/>
            <p:nvPr/>
          </p:nvSpPr>
          <p:spPr>
            <a:xfrm flipH="1">
              <a:off x="3706812" y="2532064"/>
              <a:ext cx="3341687" cy="1320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30000"/>
                </a:lnSpc>
                <a:defRP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点击此处输入文字点击此处输入文字点击此处输入文字点击此处输入文字点击此处输入文字点击此处输</a:t>
              </a:r>
            </a:p>
          </p:txBody>
        </p:sp>
        <p:sp>
          <p:nvSpPr>
            <p:cNvPr id="106" name="椭圆 105"/>
            <p:cNvSpPr/>
            <p:nvPr/>
          </p:nvSpPr>
          <p:spPr>
            <a:xfrm rot="17139538" flipH="1">
              <a:off x="4175126" y="2506663"/>
              <a:ext cx="106362"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7" name="椭圆 106"/>
            <p:cNvSpPr/>
            <p:nvPr/>
          </p:nvSpPr>
          <p:spPr>
            <a:xfrm rot="17139538" flipH="1">
              <a:off x="4183857" y="2269332"/>
              <a:ext cx="88900"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rot="16158851" flipH="1">
              <a:off x="4196285" y="251181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9" name="椭圆 108"/>
            <p:cNvSpPr/>
            <p:nvPr/>
          </p:nvSpPr>
          <p:spPr>
            <a:xfrm rot="16158851" flipH="1">
              <a:off x="4196285" y="228553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0" name="矩形 109"/>
            <p:cNvSpPr/>
            <p:nvPr/>
          </p:nvSpPr>
          <p:spPr>
            <a:xfrm rot="16158851" flipH="1">
              <a:off x="4112419" y="2413794"/>
              <a:ext cx="241300" cy="3651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1" name="椭圆 110"/>
            <p:cNvSpPr/>
            <p:nvPr/>
          </p:nvSpPr>
          <p:spPr>
            <a:xfrm rot="17139538" flipH="1">
              <a:off x="6550026" y="2505076"/>
              <a:ext cx="106363"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2" name="椭圆 111"/>
            <p:cNvSpPr/>
            <p:nvPr/>
          </p:nvSpPr>
          <p:spPr>
            <a:xfrm rot="17139538" flipH="1">
              <a:off x="6560344" y="2267744"/>
              <a:ext cx="88900" cy="74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rot="16158851" flipH="1">
              <a:off x="6572549" y="251009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4" name="椭圆 113"/>
            <p:cNvSpPr/>
            <p:nvPr/>
          </p:nvSpPr>
          <p:spPr>
            <a:xfrm rot="16158851" flipH="1">
              <a:off x="6572549" y="228381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5" name="矩形 114"/>
            <p:cNvSpPr/>
            <p:nvPr/>
          </p:nvSpPr>
          <p:spPr>
            <a:xfrm rot="16158851" flipH="1">
              <a:off x="6488907" y="2412207"/>
              <a:ext cx="241300" cy="3651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组合 115"/>
          <p:cNvGrpSpPr/>
          <p:nvPr/>
        </p:nvGrpSpPr>
        <p:grpSpPr>
          <a:xfrm>
            <a:off x="7030486" y="1885335"/>
            <a:ext cx="4337050" cy="2063538"/>
            <a:chOff x="2843213" y="1919805"/>
            <a:chExt cx="4337050" cy="2063538"/>
          </a:xfrm>
        </p:grpSpPr>
        <p:sp>
          <p:nvSpPr>
            <p:cNvPr id="117" name="圆角矩形 116"/>
            <p:cNvSpPr/>
            <p:nvPr/>
          </p:nvSpPr>
          <p:spPr>
            <a:xfrm flipH="1">
              <a:off x="2843213" y="1919805"/>
              <a:ext cx="4337050" cy="421758"/>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0" anchor="ctr"/>
            <a:lstStyle/>
            <a:p>
              <a:r>
                <a:rPr lang="zh-CN" altLang="en-US" b="1" dirty="0">
                  <a:latin typeface="Arial" panose="020B0604020202020204" pitchFamily="34" charset="0"/>
                  <a:ea typeface="微软雅黑" panose="020B0503020204020204" pitchFamily="34" charset="-122"/>
                  <a:sym typeface="Arial" panose="020B0604020202020204" pitchFamily="34" charset="0"/>
                </a:rPr>
                <a:t>点击此处输入文字</a:t>
              </a:r>
            </a:p>
          </p:txBody>
        </p:sp>
        <p:sp>
          <p:nvSpPr>
            <p:cNvPr id="118" name="圆角矩形 117"/>
            <p:cNvSpPr/>
            <p:nvPr/>
          </p:nvSpPr>
          <p:spPr>
            <a:xfrm flipH="1">
              <a:off x="2911630" y="1996169"/>
              <a:ext cx="705548" cy="269248"/>
            </a:xfrm>
            <a:prstGeom prst="roundRect">
              <a:avLst>
                <a:gd name="adj" fmla="val 45431"/>
              </a:avLst>
            </a:prstGeom>
            <a:solidFill>
              <a:schemeClr val="bg1"/>
            </a:solidFill>
            <a:ln>
              <a:noFill/>
            </a:ln>
            <a:effectLst>
              <a:innerShdw blurRad="38100" dist="12700" dir="162000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30000"/>
                </a:lnSpc>
                <a:defRPr/>
              </a:pPr>
              <a:r>
                <a:rPr lang="en-US" altLang="zh-CN" sz="16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矩形 118"/>
            <p:cNvSpPr/>
            <p:nvPr/>
          </p:nvSpPr>
          <p:spPr>
            <a:xfrm flipH="1">
              <a:off x="3617179" y="2472618"/>
              <a:ext cx="3524282" cy="1510725"/>
            </a:xfrm>
            <a:prstGeom prst="rect">
              <a:avLst/>
            </a:prstGeom>
            <a:solidFill>
              <a:srgbClr val="004F8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0" name="矩形 119"/>
            <p:cNvSpPr/>
            <p:nvPr/>
          </p:nvSpPr>
          <p:spPr>
            <a:xfrm flipH="1">
              <a:off x="3706812" y="2532064"/>
              <a:ext cx="3341687" cy="1320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30000"/>
                </a:lnSpc>
                <a:defRP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点击此处输入文字点击此处输入文字点击此处输入文字点击此处输入文字点击此处输入文字点击此处</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输</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椭圆 120"/>
            <p:cNvSpPr/>
            <p:nvPr/>
          </p:nvSpPr>
          <p:spPr>
            <a:xfrm rot="17139538" flipH="1">
              <a:off x="4175126" y="2506663"/>
              <a:ext cx="106362"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2" name="椭圆 121"/>
            <p:cNvSpPr/>
            <p:nvPr/>
          </p:nvSpPr>
          <p:spPr>
            <a:xfrm rot="17139538" flipH="1">
              <a:off x="4183857" y="2269332"/>
              <a:ext cx="88900"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3" name="椭圆 122"/>
            <p:cNvSpPr/>
            <p:nvPr/>
          </p:nvSpPr>
          <p:spPr>
            <a:xfrm rot="16158851" flipH="1">
              <a:off x="4196285" y="251181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4" name="椭圆 123"/>
            <p:cNvSpPr/>
            <p:nvPr/>
          </p:nvSpPr>
          <p:spPr>
            <a:xfrm rot="16158851" flipH="1">
              <a:off x="4196285" y="2285534"/>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5" name="矩形 124"/>
            <p:cNvSpPr/>
            <p:nvPr/>
          </p:nvSpPr>
          <p:spPr>
            <a:xfrm rot="16158851" flipH="1">
              <a:off x="4112419" y="2413794"/>
              <a:ext cx="241300" cy="3651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6" name="椭圆 125"/>
            <p:cNvSpPr/>
            <p:nvPr/>
          </p:nvSpPr>
          <p:spPr>
            <a:xfrm rot="17139538" flipH="1">
              <a:off x="6550026" y="2505076"/>
              <a:ext cx="106363" cy="746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7" name="椭圆 126"/>
            <p:cNvSpPr/>
            <p:nvPr/>
          </p:nvSpPr>
          <p:spPr>
            <a:xfrm rot="17139538" flipH="1">
              <a:off x="6560344" y="2267744"/>
              <a:ext cx="88900" cy="74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8" name="椭圆 127"/>
            <p:cNvSpPr/>
            <p:nvPr/>
          </p:nvSpPr>
          <p:spPr>
            <a:xfrm rot="16158851" flipH="1">
              <a:off x="6572549" y="251009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9" name="椭圆 128"/>
            <p:cNvSpPr/>
            <p:nvPr/>
          </p:nvSpPr>
          <p:spPr>
            <a:xfrm rot="16158851" flipH="1">
              <a:off x="6572549" y="2283813"/>
              <a:ext cx="64170" cy="5501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0" name="矩形 129"/>
            <p:cNvSpPr/>
            <p:nvPr/>
          </p:nvSpPr>
          <p:spPr>
            <a:xfrm rot="16158851" flipH="1">
              <a:off x="6488907" y="2412207"/>
              <a:ext cx="241300" cy="3651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8024257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anim calcmode="lin" valueType="num">
                                      <p:cBhvr>
                                        <p:cTn id="20" dur="1000" fill="hold"/>
                                        <p:tgtEl>
                                          <p:spTgt spid="116"/>
                                        </p:tgtEl>
                                        <p:attrNameLst>
                                          <p:attrName>ppt_x</p:attrName>
                                        </p:attrNameLst>
                                      </p:cBhvr>
                                      <p:tavLst>
                                        <p:tav tm="0">
                                          <p:val>
                                            <p:strVal val="#ppt_x"/>
                                          </p:val>
                                        </p:tav>
                                        <p:tav tm="100000">
                                          <p:val>
                                            <p:strVal val="#ppt_x"/>
                                          </p:val>
                                        </p:tav>
                                      </p:tavLst>
                                    </p:anim>
                                    <p:anim calcmode="lin" valueType="num">
                                      <p:cBhvr>
                                        <p:cTn id="21" dur="1000" fill="hold"/>
                                        <p:tgtEl>
                                          <p:spTgt spid="1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3.3 </a:t>
            </a:r>
            <a:r>
              <a:rPr lang="zh-CN" altLang="en-US" sz="2400" b="1" dirty="0" smtClean="0">
                <a:latin typeface="微软雅黑" panose="020B0503020204020204" pitchFamily="34" charset="-122"/>
                <a:ea typeface="微软雅黑" panose="020B0503020204020204" pitchFamily="34" charset="-122"/>
              </a:rPr>
              <a:t>实验设计</a:t>
            </a:r>
            <a:endParaRPr lang="en-US" altLang="zh-CN" sz="2400" b="1" dirty="0" smtClean="0">
              <a:latin typeface="微软雅黑" panose="020B0503020204020204" pitchFamily="34" charset="-122"/>
              <a:ea typeface="微软雅黑" panose="020B0503020204020204" pitchFamily="34" charset="-122"/>
            </a:endParaRPr>
          </a:p>
        </p:txBody>
      </p:sp>
      <p:grpSp>
        <p:nvGrpSpPr>
          <p:cNvPr id="93" name="组合 92"/>
          <p:cNvGrpSpPr/>
          <p:nvPr/>
        </p:nvGrpSpPr>
        <p:grpSpPr>
          <a:xfrm>
            <a:off x="2622363" y="1417320"/>
            <a:ext cx="4863318" cy="4874992"/>
            <a:chOff x="3071814" y="1714501"/>
            <a:chExt cx="4022725" cy="4314825"/>
          </a:xfrm>
        </p:grpSpPr>
        <p:sp>
          <p:nvSpPr>
            <p:cNvPr id="94" name="圆角矩形 27"/>
            <p:cNvSpPr/>
            <p:nvPr/>
          </p:nvSpPr>
          <p:spPr>
            <a:xfrm>
              <a:off x="3071814" y="1714501"/>
              <a:ext cx="4022725" cy="4314825"/>
            </a:xfrm>
            <a:custGeom>
              <a:avLst/>
              <a:gdLst/>
              <a:ahLst/>
              <a:cxnLst/>
              <a:rect l="l" t="t" r="r" b="b"/>
              <a:pathLst>
                <a:path w="5433678" h="5827794">
                  <a:moveTo>
                    <a:pt x="1741206" y="0"/>
                  </a:moveTo>
                  <a:lnTo>
                    <a:pt x="3194170" y="0"/>
                  </a:lnTo>
                  <a:cubicBezTo>
                    <a:pt x="3290057" y="0"/>
                    <a:pt x="3367788" y="77731"/>
                    <a:pt x="3367788" y="173618"/>
                  </a:cubicBezTo>
                  <a:lnTo>
                    <a:pt x="3367788" y="1482566"/>
                  </a:lnTo>
                  <a:cubicBezTo>
                    <a:pt x="3367788" y="1578453"/>
                    <a:pt x="3290057" y="1656184"/>
                    <a:pt x="3194170" y="1656184"/>
                  </a:cubicBezTo>
                  <a:lnTo>
                    <a:pt x="1800200" y="1656184"/>
                  </a:lnTo>
                  <a:lnTo>
                    <a:pt x="1800200" y="2729761"/>
                  </a:lnTo>
                  <a:lnTo>
                    <a:pt x="3081564" y="2729761"/>
                  </a:lnTo>
                  <a:cubicBezTo>
                    <a:pt x="3168301" y="2729761"/>
                    <a:pt x="3238616" y="2800076"/>
                    <a:pt x="3238616" y="2886813"/>
                  </a:cubicBezTo>
                  <a:lnTo>
                    <a:pt x="3238616" y="3895364"/>
                  </a:lnTo>
                  <a:cubicBezTo>
                    <a:pt x="3241227" y="3893822"/>
                    <a:pt x="3243949" y="3893733"/>
                    <a:pt x="3246692" y="3893733"/>
                  </a:cubicBezTo>
                  <a:lnTo>
                    <a:pt x="4293236" y="3893733"/>
                  </a:lnTo>
                  <a:cubicBezTo>
                    <a:pt x="4362301" y="3893733"/>
                    <a:pt x="4418290" y="3949722"/>
                    <a:pt x="4418290" y="4018787"/>
                  </a:cubicBezTo>
                  <a:lnTo>
                    <a:pt x="4418290" y="4767836"/>
                  </a:lnTo>
                  <a:lnTo>
                    <a:pt x="5322563" y="4767836"/>
                  </a:lnTo>
                  <a:cubicBezTo>
                    <a:pt x="5383930" y="4767836"/>
                    <a:pt x="5433678" y="4817584"/>
                    <a:pt x="5433678" y="4878951"/>
                  </a:cubicBezTo>
                  <a:lnTo>
                    <a:pt x="5433678" y="5716679"/>
                  </a:lnTo>
                  <a:cubicBezTo>
                    <a:pt x="5433678" y="5778046"/>
                    <a:pt x="5383930" y="5827794"/>
                    <a:pt x="5322563" y="5827794"/>
                  </a:cubicBezTo>
                  <a:lnTo>
                    <a:pt x="4392665" y="5827794"/>
                  </a:lnTo>
                  <a:cubicBezTo>
                    <a:pt x="4331298" y="5827794"/>
                    <a:pt x="4281550" y="5778046"/>
                    <a:pt x="4281550" y="5716679"/>
                  </a:cubicBezTo>
                  <a:lnTo>
                    <a:pt x="4281550" y="5086653"/>
                  </a:lnTo>
                  <a:lnTo>
                    <a:pt x="3246692" y="5086653"/>
                  </a:lnTo>
                  <a:cubicBezTo>
                    <a:pt x="3177627" y="5086653"/>
                    <a:pt x="3121638" y="5030664"/>
                    <a:pt x="3121638" y="4961599"/>
                  </a:cubicBezTo>
                  <a:lnTo>
                    <a:pt x="3121638" y="4219833"/>
                  </a:lnTo>
                  <a:cubicBezTo>
                    <a:pt x="3109359" y="4226061"/>
                    <a:pt x="3095679" y="4227923"/>
                    <a:pt x="3081564" y="4227923"/>
                  </a:cubicBezTo>
                  <a:lnTo>
                    <a:pt x="1767231" y="4227923"/>
                  </a:lnTo>
                  <a:cubicBezTo>
                    <a:pt x="1680494" y="4227923"/>
                    <a:pt x="1610179" y="4157608"/>
                    <a:pt x="1610179" y="4070871"/>
                  </a:cubicBezTo>
                  <a:lnTo>
                    <a:pt x="1610179" y="3057260"/>
                  </a:lnTo>
                  <a:lnTo>
                    <a:pt x="173618" y="3057260"/>
                  </a:lnTo>
                  <a:cubicBezTo>
                    <a:pt x="77731" y="3057260"/>
                    <a:pt x="0" y="2979529"/>
                    <a:pt x="0" y="2883642"/>
                  </a:cubicBezTo>
                  <a:lnTo>
                    <a:pt x="0" y="1574694"/>
                  </a:lnTo>
                  <a:cubicBezTo>
                    <a:pt x="0" y="1478807"/>
                    <a:pt x="77731" y="1401076"/>
                    <a:pt x="173618" y="1401076"/>
                  </a:cubicBezTo>
                  <a:lnTo>
                    <a:pt x="1567588" y="1401076"/>
                  </a:lnTo>
                  <a:lnTo>
                    <a:pt x="1567588" y="173618"/>
                  </a:lnTo>
                  <a:cubicBezTo>
                    <a:pt x="1567588" y="77731"/>
                    <a:pt x="1645319" y="0"/>
                    <a:pt x="1741206" y="0"/>
                  </a:cubicBezTo>
                  <a:close/>
                </a:path>
              </a:pathLst>
            </a:custGeom>
            <a:solidFill>
              <a:srgbClr val="595959"/>
            </a:solidFill>
            <a:ln w="25400" cap="flat" cmpd="sng" algn="ctr">
              <a:noFill/>
              <a:prstDash val="solid"/>
            </a:ln>
            <a:effectLst/>
          </p:spPr>
          <p:txBody>
            <a:bodyPr anchor="ctr"/>
            <a:lstStyle/>
            <a:p>
              <a:pPr algn="ctr">
                <a:defRPr/>
              </a:pPr>
              <a:endParaRPr lang="en-US" kern="0">
                <a:solidFill>
                  <a:sysClr val="window" lastClr="FFFFFF"/>
                </a:solidFill>
                <a:latin typeface="Calibri"/>
              </a:endParaRPr>
            </a:p>
          </p:txBody>
        </p:sp>
        <p:sp>
          <p:nvSpPr>
            <p:cNvPr id="95" name="圆角矩形 94"/>
            <p:cNvSpPr/>
            <p:nvPr/>
          </p:nvSpPr>
          <p:spPr>
            <a:xfrm>
              <a:off x="4338638" y="1820863"/>
              <a:ext cx="1116012" cy="1027112"/>
            </a:xfrm>
            <a:prstGeom prst="roundRect">
              <a:avLst>
                <a:gd name="adj" fmla="val 10483"/>
              </a:avLst>
            </a:prstGeom>
            <a:solidFill>
              <a:srgbClr val="FFFFFF"/>
            </a:solidFill>
            <a:ln w="25400" cap="flat" cmpd="sng" algn="ctr">
              <a:noFill/>
              <a:prstDash val="solid"/>
            </a:ln>
            <a:effectLst/>
          </p:spPr>
          <p:txBody>
            <a:bodyPr lIns="0" tIns="252000" rIns="0" bIns="0" anchor="ctr"/>
            <a:lstStyle/>
            <a:p>
              <a:pPr algn="ctr">
                <a:defRPr/>
              </a:pPr>
              <a:r>
                <a:rPr lang="zh-CN" altLang="en-US" kern="0" dirty="0">
                  <a:solidFill>
                    <a:srgbClr val="4B4B4B"/>
                  </a:solidFill>
                  <a:latin typeface="微软雅黑" pitchFamily="34" charset="-122"/>
                  <a:ea typeface="微软雅黑" pitchFamily="34" charset="-122"/>
                </a:rPr>
                <a:t>文字</a:t>
              </a:r>
              <a:endParaRPr lang="en-US" altLang="zh-CN" kern="0" dirty="0">
                <a:solidFill>
                  <a:srgbClr val="4B4B4B"/>
                </a:solidFill>
                <a:latin typeface="微软雅黑" pitchFamily="34" charset="-122"/>
                <a:ea typeface="微软雅黑" pitchFamily="34" charset="-122"/>
              </a:endParaRPr>
            </a:p>
          </p:txBody>
        </p:sp>
        <p:sp>
          <p:nvSpPr>
            <p:cNvPr id="96" name="圆角矩形 95"/>
            <p:cNvSpPr/>
            <p:nvPr/>
          </p:nvSpPr>
          <p:spPr>
            <a:xfrm>
              <a:off x="3176588" y="2847976"/>
              <a:ext cx="1116012" cy="1025525"/>
            </a:xfrm>
            <a:prstGeom prst="roundRect">
              <a:avLst>
                <a:gd name="adj" fmla="val 10483"/>
              </a:avLst>
            </a:prstGeom>
            <a:solidFill>
              <a:srgbClr val="FFFFFF"/>
            </a:solidFill>
            <a:ln w="25400" cap="flat" cmpd="sng" algn="ctr">
              <a:noFill/>
              <a:prstDash val="solid"/>
            </a:ln>
            <a:effectLst/>
          </p:spPr>
          <p:txBody>
            <a:bodyPr lIns="0" tIns="252000" rIns="0" bIns="0" anchor="ctr"/>
            <a:lstStyle/>
            <a:p>
              <a:pPr algn="ctr">
                <a:defRPr/>
              </a:pPr>
              <a:r>
                <a:rPr lang="zh-CN" altLang="en-US" kern="0" dirty="0">
                  <a:solidFill>
                    <a:srgbClr val="4B4B4B"/>
                  </a:solidFill>
                  <a:latin typeface="微软雅黑" pitchFamily="34" charset="-122"/>
                  <a:ea typeface="微软雅黑" pitchFamily="34" charset="-122"/>
                </a:rPr>
                <a:t>文字</a:t>
              </a:r>
            </a:p>
          </p:txBody>
        </p:sp>
        <p:sp>
          <p:nvSpPr>
            <p:cNvPr id="97" name="圆角矩形 96"/>
            <p:cNvSpPr/>
            <p:nvPr/>
          </p:nvSpPr>
          <p:spPr>
            <a:xfrm>
              <a:off x="4371976" y="3849688"/>
              <a:ext cx="987425" cy="882650"/>
            </a:xfrm>
            <a:prstGeom prst="roundRect">
              <a:avLst>
                <a:gd name="adj" fmla="val 10483"/>
              </a:avLst>
            </a:prstGeom>
            <a:solidFill>
              <a:srgbClr val="FFFFFF"/>
            </a:solidFill>
            <a:ln w="25400" cap="flat" cmpd="sng" algn="ctr">
              <a:noFill/>
              <a:prstDash val="solid"/>
            </a:ln>
            <a:effectLst/>
          </p:spPr>
          <p:txBody>
            <a:bodyPr lIns="0" tIns="252000" rIns="0" bIns="0" anchor="ctr"/>
            <a:lstStyle/>
            <a:p>
              <a:pPr algn="ctr">
                <a:defRPr/>
              </a:pPr>
              <a:r>
                <a:rPr lang="zh-CN" altLang="en-US" kern="0" dirty="0">
                  <a:solidFill>
                    <a:srgbClr val="4B4B4B"/>
                  </a:solidFill>
                  <a:latin typeface="微软雅黑" pitchFamily="34" charset="-122"/>
                  <a:ea typeface="微软雅黑" pitchFamily="34" charset="-122"/>
                </a:rPr>
                <a:t>文字</a:t>
              </a:r>
            </a:p>
          </p:txBody>
        </p:sp>
        <p:sp>
          <p:nvSpPr>
            <p:cNvPr id="98" name="圆角矩形 97"/>
            <p:cNvSpPr/>
            <p:nvPr/>
          </p:nvSpPr>
          <p:spPr>
            <a:xfrm>
              <a:off x="5484814" y="4695826"/>
              <a:ext cx="757237" cy="676275"/>
            </a:xfrm>
            <a:prstGeom prst="roundRect">
              <a:avLst>
                <a:gd name="adj" fmla="val 10483"/>
              </a:avLst>
            </a:prstGeom>
            <a:solidFill>
              <a:srgbClr val="FFFFFF"/>
            </a:solidFill>
            <a:ln w="25400" cap="flat" cmpd="sng" algn="ctr">
              <a:noFill/>
              <a:prstDash val="solid"/>
            </a:ln>
            <a:effectLst/>
          </p:spPr>
          <p:txBody>
            <a:bodyPr lIns="0" tIns="252000" rIns="0" bIns="0" anchor="ctr"/>
            <a:lstStyle/>
            <a:p>
              <a:pPr algn="ctr">
                <a:defRPr/>
              </a:pPr>
              <a:r>
                <a:rPr lang="zh-CN" altLang="en-US" kern="0" dirty="0">
                  <a:solidFill>
                    <a:srgbClr val="4B4B4B"/>
                  </a:solidFill>
                  <a:latin typeface="微软雅黑" pitchFamily="34" charset="-122"/>
                  <a:ea typeface="微软雅黑" pitchFamily="34" charset="-122"/>
                </a:rPr>
                <a:t>文字</a:t>
              </a:r>
            </a:p>
          </p:txBody>
        </p:sp>
        <p:sp>
          <p:nvSpPr>
            <p:cNvPr id="99" name="圆角矩形 98"/>
            <p:cNvSpPr/>
            <p:nvPr/>
          </p:nvSpPr>
          <p:spPr>
            <a:xfrm>
              <a:off x="6359526" y="5357814"/>
              <a:ext cx="633413" cy="566737"/>
            </a:xfrm>
            <a:prstGeom prst="roundRect">
              <a:avLst>
                <a:gd name="adj" fmla="val 10483"/>
              </a:avLst>
            </a:prstGeom>
            <a:solidFill>
              <a:srgbClr val="FFFFFF"/>
            </a:solidFill>
            <a:ln w="25400" cap="flat" cmpd="sng" algn="ctr">
              <a:noFill/>
              <a:prstDash val="solid"/>
            </a:ln>
            <a:effectLst/>
          </p:spPr>
          <p:txBody>
            <a:bodyPr lIns="0" tIns="252000" rIns="0" bIns="0" anchor="ctr"/>
            <a:lstStyle/>
            <a:p>
              <a:pPr algn="ctr">
                <a:defRPr/>
              </a:pPr>
              <a:r>
                <a:rPr lang="zh-CN" altLang="en-US" kern="0" dirty="0">
                  <a:solidFill>
                    <a:srgbClr val="4B4B4B"/>
                  </a:solidFill>
                  <a:latin typeface="微软雅黑" pitchFamily="34" charset="-122"/>
                  <a:ea typeface="微软雅黑" pitchFamily="34" charset="-122"/>
                </a:rPr>
                <a:t>文字</a:t>
              </a:r>
            </a:p>
          </p:txBody>
        </p:sp>
        <p:sp>
          <p:nvSpPr>
            <p:cNvPr id="100" name="圆角矩形 32"/>
            <p:cNvSpPr/>
            <p:nvPr/>
          </p:nvSpPr>
          <p:spPr>
            <a:xfrm>
              <a:off x="4338638" y="1816100"/>
              <a:ext cx="1116012" cy="306388"/>
            </a:xfrm>
            <a:custGeom>
              <a:avLst/>
              <a:gdLst/>
              <a:ahLst/>
              <a:cxnLst/>
              <a:rect l="l" t="t" r="r" b="b"/>
              <a:pathLst>
                <a:path w="1507016" h="414246">
                  <a:moveTo>
                    <a:pt x="145342" y="0"/>
                  </a:moveTo>
                  <a:lnTo>
                    <a:pt x="1361674" y="0"/>
                  </a:lnTo>
                  <a:cubicBezTo>
                    <a:pt x="1441944" y="0"/>
                    <a:pt x="1507016" y="65072"/>
                    <a:pt x="1507016" y="145342"/>
                  </a:cubicBezTo>
                  <a:lnTo>
                    <a:pt x="1507016" y="414246"/>
                  </a:lnTo>
                  <a:lnTo>
                    <a:pt x="0" y="414246"/>
                  </a:lnTo>
                  <a:lnTo>
                    <a:pt x="0" y="145342"/>
                  </a:lnTo>
                  <a:cubicBezTo>
                    <a:pt x="0" y="65072"/>
                    <a:pt x="65072" y="0"/>
                    <a:pt x="145342" y="0"/>
                  </a:cubicBezTo>
                  <a:close/>
                </a:path>
              </a:pathLst>
            </a:custGeom>
            <a:solidFill>
              <a:srgbClr val="004F8A"/>
            </a:solidFill>
            <a:ln w="25400" cap="flat" cmpd="sng" algn="ctr">
              <a:noFill/>
              <a:prstDash val="solid"/>
            </a:ln>
            <a:effectLst/>
          </p:spPr>
          <p:txBody>
            <a:bodyPr anchor="ctr"/>
            <a:lstStyle/>
            <a:p>
              <a:pPr algn="ctr">
                <a:defRPr/>
              </a:pPr>
              <a:r>
                <a:rPr lang="en-US" sz="2000" kern="0" dirty="0">
                  <a:ln w="18415" cmpd="sng">
                    <a:noFill/>
                    <a:prstDash val="solid"/>
                  </a:ln>
                  <a:solidFill>
                    <a:srgbClr val="FFFFFF"/>
                  </a:solidFill>
                  <a:latin typeface="Arial Rounded MT Bold" pitchFamily="34" charset="0"/>
                  <a:ea typeface="微软雅黑" pitchFamily="34" charset="-122"/>
                  <a:cs typeface="Times New Roman" pitchFamily="18" charset="0"/>
                </a:rPr>
                <a:t>01</a:t>
              </a:r>
            </a:p>
          </p:txBody>
        </p:sp>
        <p:sp>
          <p:nvSpPr>
            <p:cNvPr id="131" name="圆角矩形 32"/>
            <p:cNvSpPr/>
            <p:nvPr/>
          </p:nvSpPr>
          <p:spPr>
            <a:xfrm>
              <a:off x="3176588" y="2847975"/>
              <a:ext cx="1116012" cy="306388"/>
            </a:xfrm>
            <a:custGeom>
              <a:avLst/>
              <a:gdLst/>
              <a:ahLst/>
              <a:cxnLst/>
              <a:rect l="l" t="t" r="r" b="b"/>
              <a:pathLst>
                <a:path w="1507016" h="414246">
                  <a:moveTo>
                    <a:pt x="145342" y="0"/>
                  </a:moveTo>
                  <a:lnTo>
                    <a:pt x="1361674" y="0"/>
                  </a:lnTo>
                  <a:cubicBezTo>
                    <a:pt x="1441944" y="0"/>
                    <a:pt x="1507016" y="65072"/>
                    <a:pt x="1507016" y="145342"/>
                  </a:cubicBezTo>
                  <a:lnTo>
                    <a:pt x="1507016" y="414246"/>
                  </a:lnTo>
                  <a:lnTo>
                    <a:pt x="0" y="414246"/>
                  </a:lnTo>
                  <a:lnTo>
                    <a:pt x="0" y="145342"/>
                  </a:lnTo>
                  <a:cubicBezTo>
                    <a:pt x="0" y="65072"/>
                    <a:pt x="65072" y="0"/>
                    <a:pt x="145342" y="0"/>
                  </a:cubicBezTo>
                  <a:close/>
                </a:path>
              </a:pathLst>
            </a:custGeom>
            <a:solidFill>
              <a:srgbClr val="004F8A"/>
            </a:solidFill>
            <a:ln w="25400" cap="flat" cmpd="sng" algn="ctr">
              <a:noFill/>
              <a:prstDash val="solid"/>
            </a:ln>
            <a:effectLst/>
          </p:spPr>
          <p:txBody>
            <a:bodyPr anchor="ctr"/>
            <a:lstStyle/>
            <a:p>
              <a:pPr algn="ctr">
                <a:defRPr/>
              </a:pPr>
              <a:r>
                <a:rPr lang="en-US" sz="2000" kern="0" dirty="0">
                  <a:ln w="18415" cmpd="sng">
                    <a:noFill/>
                    <a:prstDash val="solid"/>
                  </a:ln>
                  <a:solidFill>
                    <a:srgbClr val="FFFFFF"/>
                  </a:solidFill>
                  <a:latin typeface="Arial Rounded MT Bold" pitchFamily="34" charset="0"/>
                  <a:ea typeface="微软雅黑" pitchFamily="34" charset="-122"/>
                  <a:cs typeface="Times New Roman" pitchFamily="18" charset="0"/>
                </a:rPr>
                <a:t>02</a:t>
              </a:r>
            </a:p>
          </p:txBody>
        </p:sp>
        <p:sp>
          <p:nvSpPr>
            <p:cNvPr id="132" name="圆角矩形 32"/>
            <p:cNvSpPr/>
            <p:nvPr/>
          </p:nvSpPr>
          <p:spPr>
            <a:xfrm>
              <a:off x="4371976" y="3849689"/>
              <a:ext cx="987425" cy="306387"/>
            </a:xfrm>
            <a:custGeom>
              <a:avLst/>
              <a:gdLst/>
              <a:ahLst/>
              <a:cxnLst/>
              <a:rect l="l" t="t" r="r" b="b"/>
              <a:pathLst>
                <a:path w="1507016" h="414246">
                  <a:moveTo>
                    <a:pt x="145342" y="0"/>
                  </a:moveTo>
                  <a:lnTo>
                    <a:pt x="1361674" y="0"/>
                  </a:lnTo>
                  <a:cubicBezTo>
                    <a:pt x="1441944" y="0"/>
                    <a:pt x="1507016" y="65072"/>
                    <a:pt x="1507016" y="145342"/>
                  </a:cubicBezTo>
                  <a:lnTo>
                    <a:pt x="1507016" y="414246"/>
                  </a:lnTo>
                  <a:lnTo>
                    <a:pt x="0" y="414246"/>
                  </a:lnTo>
                  <a:lnTo>
                    <a:pt x="0" y="145342"/>
                  </a:lnTo>
                  <a:cubicBezTo>
                    <a:pt x="0" y="65072"/>
                    <a:pt x="65072" y="0"/>
                    <a:pt x="145342" y="0"/>
                  </a:cubicBezTo>
                  <a:close/>
                </a:path>
              </a:pathLst>
            </a:custGeom>
            <a:solidFill>
              <a:srgbClr val="004F8A"/>
            </a:solidFill>
            <a:ln w="25400" cap="flat" cmpd="sng" algn="ctr">
              <a:noFill/>
              <a:prstDash val="solid"/>
            </a:ln>
            <a:effectLst/>
          </p:spPr>
          <p:txBody>
            <a:bodyPr anchor="ctr"/>
            <a:lstStyle/>
            <a:p>
              <a:pPr algn="ctr">
                <a:defRPr/>
              </a:pPr>
              <a:r>
                <a:rPr lang="en-US" sz="2000" kern="0" dirty="0">
                  <a:ln w="18415" cmpd="sng">
                    <a:noFill/>
                    <a:prstDash val="solid"/>
                  </a:ln>
                  <a:solidFill>
                    <a:srgbClr val="FFFFFF"/>
                  </a:solidFill>
                  <a:latin typeface="Arial Rounded MT Bold" pitchFamily="34" charset="0"/>
                  <a:ea typeface="微软雅黑" pitchFamily="34" charset="-122"/>
                  <a:cs typeface="Times New Roman" pitchFamily="18" charset="0"/>
                </a:rPr>
                <a:t>03</a:t>
              </a:r>
            </a:p>
          </p:txBody>
        </p:sp>
        <p:sp>
          <p:nvSpPr>
            <p:cNvPr id="133" name="圆角矩形 32"/>
            <p:cNvSpPr/>
            <p:nvPr/>
          </p:nvSpPr>
          <p:spPr>
            <a:xfrm>
              <a:off x="5491163" y="4695825"/>
              <a:ext cx="755650" cy="242888"/>
            </a:xfrm>
            <a:custGeom>
              <a:avLst/>
              <a:gdLst/>
              <a:ahLst/>
              <a:cxnLst/>
              <a:rect l="l" t="t" r="r" b="b"/>
              <a:pathLst>
                <a:path w="1507016" h="414246">
                  <a:moveTo>
                    <a:pt x="145342" y="0"/>
                  </a:moveTo>
                  <a:lnTo>
                    <a:pt x="1361674" y="0"/>
                  </a:lnTo>
                  <a:cubicBezTo>
                    <a:pt x="1441944" y="0"/>
                    <a:pt x="1507016" y="65072"/>
                    <a:pt x="1507016" y="145342"/>
                  </a:cubicBezTo>
                  <a:lnTo>
                    <a:pt x="1507016" y="414246"/>
                  </a:lnTo>
                  <a:lnTo>
                    <a:pt x="0" y="414246"/>
                  </a:lnTo>
                  <a:lnTo>
                    <a:pt x="0" y="145342"/>
                  </a:lnTo>
                  <a:cubicBezTo>
                    <a:pt x="0" y="65072"/>
                    <a:pt x="65072" y="0"/>
                    <a:pt x="145342" y="0"/>
                  </a:cubicBezTo>
                  <a:close/>
                </a:path>
              </a:pathLst>
            </a:custGeom>
            <a:solidFill>
              <a:srgbClr val="004F8A"/>
            </a:solidFill>
            <a:ln w="25400" cap="flat" cmpd="sng" algn="ctr">
              <a:noFill/>
              <a:prstDash val="solid"/>
            </a:ln>
            <a:effectLst/>
          </p:spPr>
          <p:txBody>
            <a:bodyPr anchor="ctr"/>
            <a:lstStyle/>
            <a:p>
              <a:pPr algn="ctr">
                <a:defRPr/>
              </a:pPr>
              <a:r>
                <a:rPr lang="en-US" sz="2000" kern="0" dirty="0">
                  <a:ln w="18415" cmpd="sng">
                    <a:noFill/>
                    <a:prstDash val="solid"/>
                  </a:ln>
                  <a:solidFill>
                    <a:srgbClr val="FFFFFF"/>
                  </a:solidFill>
                  <a:latin typeface="Arial Rounded MT Bold" pitchFamily="34" charset="0"/>
                  <a:ea typeface="微软雅黑" pitchFamily="34" charset="-122"/>
                  <a:cs typeface="Times New Roman" pitchFamily="18" charset="0"/>
                </a:rPr>
                <a:t>04</a:t>
              </a:r>
            </a:p>
          </p:txBody>
        </p:sp>
        <p:sp>
          <p:nvSpPr>
            <p:cNvPr id="134" name="圆角矩形 32"/>
            <p:cNvSpPr/>
            <p:nvPr/>
          </p:nvSpPr>
          <p:spPr>
            <a:xfrm>
              <a:off x="6359526" y="5348289"/>
              <a:ext cx="633413" cy="242887"/>
            </a:xfrm>
            <a:custGeom>
              <a:avLst/>
              <a:gdLst/>
              <a:ahLst/>
              <a:cxnLst/>
              <a:rect l="l" t="t" r="r" b="b"/>
              <a:pathLst>
                <a:path w="1507016" h="414246">
                  <a:moveTo>
                    <a:pt x="145342" y="0"/>
                  </a:moveTo>
                  <a:lnTo>
                    <a:pt x="1361674" y="0"/>
                  </a:lnTo>
                  <a:cubicBezTo>
                    <a:pt x="1441944" y="0"/>
                    <a:pt x="1507016" y="65072"/>
                    <a:pt x="1507016" y="145342"/>
                  </a:cubicBezTo>
                  <a:lnTo>
                    <a:pt x="1507016" y="414246"/>
                  </a:lnTo>
                  <a:lnTo>
                    <a:pt x="0" y="414246"/>
                  </a:lnTo>
                  <a:lnTo>
                    <a:pt x="0" y="145342"/>
                  </a:lnTo>
                  <a:cubicBezTo>
                    <a:pt x="0" y="65072"/>
                    <a:pt x="65072" y="0"/>
                    <a:pt x="145342" y="0"/>
                  </a:cubicBezTo>
                  <a:close/>
                </a:path>
              </a:pathLst>
            </a:custGeom>
            <a:solidFill>
              <a:srgbClr val="004F8A"/>
            </a:solidFill>
            <a:ln w="25400" cap="flat" cmpd="sng" algn="ctr">
              <a:noFill/>
              <a:prstDash val="solid"/>
            </a:ln>
            <a:effectLst/>
          </p:spPr>
          <p:txBody>
            <a:bodyPr anchor="ctr"/>
            <a:lstStyle/>
            <a:p>
              <a:pPr algn="ctr">
                <a:defRPr/>
              </a:pPr>
              <a:r>
                <a:rPr lang="en-US" sz="2000" kern="0" dirty="0">
                  <a:ln w="18415" cmpd="sng">
                    <a:noFill/>
                    <a:prstDash val="solid"/>
                  </a:ln>
                  <a:solidFill>
                    <a:srgbClr val="FFFFFF"/>
                  </a:solidFill>
                  <a:latin typeface="Arial Rounded MT Bold" pitchFamily="34" charset="0"/>
                  <a:ea typeface="微软雅黑" pitchFamily="34" charset="-122"/>
                  <a:cs typeface="Times New Roman" pitchFamily="18" charset="0"/>
                </a:rPr>
                <a:t>05</a:t>
              </a:r>
            </a:p>
          </p:txBody>
        </p:sp>
      </p:grpSp>
      <p:sp>
        <p:nvSpPr>
          <p:cNvPr id="135" name="KSO_GT1.1"/>
          <p:cNvSpPr txBox="1"/>
          <p:nvPr/>
        </p:nvSpPr>
        <p:spPr>
          <a:xfrm>
            <a:off x="5647271" y="1920938"/>
            <a:ext cx="5303459" cy="777008"/>
          </a:xfrm>
          <a:prstGeom prst="rect">
            <a:avLst/>
          </a:prstGeom>
          <a:noFill/>
        </p:spPr>
        <p:txBody>
          <a:bodyPr wrap="square">
            <a:spAutoFit/>
          </a:bodyPr>
          <a:lstStyle/>
          <a:p>
            <a:pPr algn="just">
              <a:lnSpc>
                <a:spcPct val="130000"/>
              </a:lnSpc>
              <a:defRPr/>
            </a:pPr>
            <a:r>
              <a:rPr lang="zh-CN" altLang="en-US" kern="0" dirty="0">
                <a:latin typeface="Arial" pitchFamily="34" charset="0"/>
                <a:ea typeface="微软雅黑" pitchFamily="34" charset="-122"/>
                <a:cs typeface="Arial" pitchFamily="34" charset="0"/>
              </a:rPr>
              <a:t>点击此处输入文字点击此处输入文字点击此处输入文字点击此处输入文字点击此处输入文字点击</a:t>
            </a:r>
            <a:r>
              <a:rPr lang="zh-CN" altLang="en-US" kern="0" dirty="0" smtClean="0">
                <a:latin typeface="Arial" pitchFamily="34" charset="0"/>
                <a:ea typeface="微软雅黑" pitchFamily="34" charset="-122"/>
                <a:cs typeface="Arial" pitchFamily="34" charset="0"/>
              </a:rPr>
              <a:t>此处</a:t>
            </a:r>
            <a:endParaRPr lang="zh-CN" altLang="en-US" kern="0" dirty="0">
              <a:latin typeface="Arial" pitchFamily="34" charset="0"/>
              <a:ea typeface="微软雅黑" pitchFamily="34" charset="-122"/>
              <a:cs typeface="Arial" pitchFamily="34" charset="0"/>
            </a:endParaRPr>
          </a:p>
        </p:txBody>
      </p:sp>
      <p:sp>
        <p:nvSpPr>
          <p:cNvPr id="136" name="KSO_GT1.1"/>
          <p:cNvSpPr txBox="1"/>
          <p:nvPr/>
        </p:nvSpPr>
        <p:spPr>
          <a:xfrm>
            <a:off x="4224914" y="2898448"/>
            <a:ext cx="5303459" cy="777008"/>
          </a:xfrm>
          <a:prstGeom prst="rect">
            <a:avLst/>
          </a:prstGeom>
          <a:noFill/>
        </p:spPr>
        <p:txBody>
          <a:bodyPr wrap="square">
            <a:spAutoFit/>
          </a:bodyPr>
          <a:lstStyle/>
          <a:p>
            <a:pPr algn="just">
              <a:lnSpc>
                <a:spcPct val="130000"/>
              </a:lnSpc>
              <a:defRPr/>
            </a:pPr>
            <a:r>
              <a:rPr lang="zh-CN" altLang="en-US" kern="0" dirty="0">
                <a:latin typeface="Arial" pitchFamily="34" charset="0"/>
                <a:ea typeface="微软雅黑" pitchFamily="34" charset="-122"/>
                <a:cs typeface="Arial" pitchFamily="34" charset="0"/>
              </a:rPr>
              <a:t>点击此处输入文字点击此处输入文字点击此处输入文字点击此处输入文字点击此处输入文字点击</a:t>
            </a:r>
            <a:r>
              <a:rPr lang="zh-CN" altLang="en-US" kern="0" dirty="0" smtClean="0">
                <a:latin typeface="Arial" pitchFamily="34" charset="0"/>
                <a:ea typeface="微软雅黑" pitchFamily="34" charset="-122"/>
                <a:cs typeface="Arial" pitchFamily="34" charset="0"/>
              </a:rPr>
              <a:t>此处</a:t>
            </a:r>
            <a:endParaRPr lang="zh-CN" altLang="en-US" kern="0" dirty="0">
              <a:latin typeface="Arial" pitchFamily="34" charset="0"/>
              <a:ea typeface="微软雅黑" pitchFamily="34" charset="-122"/>
              <a:cs typeface="Arial" pitchFamily="34" charset="0"/>
            </a:endParaRPr>
          </a:p>
        </p:txBody>
      </p:sp>
      <p:sp>
        <p:nvSpPr>
          <p:cNvPr id="137" name="KSO_GT1.1"/>
          <p:cNvSpPr txBox="1"/>
          <p:nvPr/>
        </p:nvSpPr>
        <p:spPr>
          <a:xfrm>
            <a:off x="5608464" y="3808181"/>
            <a:ext cx="5303459" cy="777008"/>
          </a:xfrm>
          <a:prstGeom prst="rect">
            <a:avLst/>
          </a:prstGeom>
          <a:noFill/>
        </p:spPr>
        <p:txBody>
          <a:bodyPr wrap="square">
            <a:spAutoFit/>
          </a:bodyPr>
          <a:lstStyle/>
          <a:p>
            <a:pPr algn="just">
              <a:lnSpc>
                <a:spcPct val="130000"/>
              </a:lnSpc>
              <a:defRPr/>
            </a:pPr>
            <a:r>
              <a:rPr lang="zh-CN" altLang="en-US" kern="0" dirty="0">
                <a:latin typeface="Arial" pitchFamily="34" charset="0"/>
                <a:ea typeface="微软雅黑" pitchFamily="34" charset="-122"/>
                <a:cs typeface="Arial" pitchFamily="34" charset="0"/>
              </a:rPr>
              <a:t>点击此处输入文字点击此处输入文字点击此处输入文字点击此处输入文字点击此处输入文字点击</a:t>
            </a:r>
            <a:r>
              <a:rPr lang="zh-CN" altLang="en-US" kern="0" dirty="0" smtClean="0">
                <a:latin typeface="Arial" pitchFamily="34" charset="0"/>
                <a:ea typeface="微软雅黑" pitchFamily="34" charset="-122"/>
                <a:cs typeface="Arial" pitchFamily="34" charset="0"/>
              </a:rPr>
              <a:t>此处</a:t>
            </a:r>
            <a:endParaRPr lang="zh-CN" altLang="en-US" kern="0" dirty="0">
              <a:latin typeface="Arial" pitchFamily="34" charset="0"/>
              <a:ea typeface="微软雅黑" pitchFamily="34" charset="-122"/>
              <a:cs typeface="Arial" pitchFamily="34" charset="0"/>
            </a:endParaRPr>
          </a:p>
        </p:txBody>
      </p:sp>
      <p:sp>
        <p:nvSpPr>
          <p:cNvPr id="138" name="KSO_GT1.1"/>
          <p:cNvSpPr txBox="1"/>
          <p:nvPr/>
        </p:nvSpPr>
        <p:spPr>
          <a:xfrm>
            <a:off x="6720549" y="4645354"/>
            <a:ext cx="5303459" cy="777008"/>
          </a:xfrm>
          <a:prstGeom prst="rect">
            <a:avLst/>
          </a:prstGeom>
          <a:noFill/>
        </p:spPr>
        <p:txBody>
          <a:bodyPr wrap="square">
            <a:spAutoFit/>
          </a:bodyPr>
          <a:lstStyle/>
          <a:p>
            <a:pPr algn="just">
              <a:lnSpc>
                <a:spcPct val="130000"/>
              </a:lnSpc>
              <a:defRPr/>
            </a:pPr>
            <a:r>
              <a:rPr lang="zh-CN" altLang="en-US" kern="0" dirty="0">
                <a:latin typeface="Arial" pitchFamily="34" charset="0"/>
                <a:ea typeface="微软雅黑" pitchFamily="34" charset="-122"/>
                <a:cs typeface="Arial" pitchFamily="34" charset="0"/>
              </a:rPr>
              <a:t>点击此处输入文字点击此处输入文字点击此处输入文字点击此处输入文字点击此处输入文字点击</a:t>
            </a:r>
            <a:r>
              <a:rPr lang="zh-CN" altLang="en-US" kern="0" dirty="0" smtClean="0">
                <a:latin typeface="Arial" pitchFamily="34" charset="0"/>
                <a:ea typeface="微软雅黑" pitchFamily="34" charset="-122"/>
                <a:cs typeface="Arial" pitchFamily="34" charset="0"/>
              </a:rPr>
              <a:t>此处</a:t>
            </a:r>
            <a:endParaRPr lang="zh-CN" altLang="en-US" kern="0" dirty="0">
              <a:latin typeface="Arial" pitchFamily="34" charset="0"/>
              <a:ea typeface="微软雅黑" pitchFamily="34" charset="-122"/>
              <a:cs typeface="Arial" pitchFamily="34" charset="0"/>
            </a:endParaRPr>
          </a:p>
        </p:txBody>
      </p:sp>
      <p:sp>
        <p:nvSpPr>
          <p:cNvPr id="139" name="KSO_GT1.1"/>
          <p:cNvSpPr txBox="1"/>
          <p:nvPr/>
        </p:nvSpPr>
        <p:spPr>
          <a:xfrm>
            <a:off x="7504875" y="5446647"/>
            <a:ext cx="4687126" cy="812530"/>
          </a:xfrm>
          <a:prstGeom prst="rect">
            <a:avLst/>
          </a:prstGeom>
          <a:noFill/>
        </p:spPr>
        <p:txBody>
          <a:bodyPr wrap="square">
            <a:spAutoFit/>
          </a:bodyPr>
          <a:lstStyle/>
          <a:p>
            <a:pPr algn="just">
              <a:lnSpc>
                <a:spcPct val="130000"/>
              </a:lnSpc>
              <a:defRPr/>
            </a:pPr>
            <a:r>
              <a:rPr lang="zh-CN" altLang="en-US" kern="0" dirty="0">
                <a:latin typeface="Arial" pitchFamily="34" charset="0"/>
                <a:ea typeface="微软雅黑" pitchFamily="34" charset="-122"/>
                <a:cs typeface="Arial" pitchFamily="34" charset="0"/>
              </a:rPr>
              <a:t>点击此处输入文字点击此处输入</a:t>
            </a:r>
            <a:r>
              <a:rPr lang="zh-CN" altLang="en-US" kern="0" dirty="0" smtClean="0">
                <a:latin typeface="Arial" pitchFamily="34" charset="0"/>
                <a:ea typeface="微软雅黑" pitchFamily="34" charset="-122"/>
                <a:cs typeface="Arial" pitchFamily="34" charset="0"/>
              </a:rPr>
              <a:t>文字</a:t>
            </a:r>
            <a:r>
              <a:rPr lang="en-US" altLang="zh-CN" kern="0" dirty="0" smtClean="0">
                <a:latin typeface="Arial" pitchFamily="34" charset="0"/>
                <a:ea typeface="微软雅黑" pitchFamily="34" charset="-122"/>
                <a:cs typeface="Arial" pitchFamily="34" charset="0"/>
              </a:rPr>
              <a:t>=</a:t>
            </a:r>
            <a:r>
              <a:rPr lang="zh-CN" altLang="en-US" kern="0" dirty="0" smtClean="0">
                <a:latin typeface="Arial" pitchFamily="34" charset="0"/>
                <a:ea typeface="微软雅黑" pitchFamily="34" charset="-122"/>
                <a:cs typeface="Arial" pitchFamily="34" charset="0"/>
              </a:rPr>
              <a:t>文字</a:t>
            </a:r>
            <a:r>
              <a:rPr lang="zh-CN" altLang="en-US" kern="0" dirty="0">
                <a:latin typeface="Arial" pitchFamily="34" charset="0"/>
                <a:ea typeface="微软雅黑" pitchFamily="34" charset="-122"/>
                <a:cs typeface="Arial" pitchFamily="34" charset="0"/>
              </a:rPr>
              <a:t>点击此处输入文字点击此处输入文字点击</a:t>
            </a:r>
            <a:r>
              <a:rPr lang="zh-CN" altLang="en-US" kern="0" dirty="0" smtClean="0">
                <a:latin typeface="Arial" pitchFamily="34" charset="0"/>
                <a:ea typeface="微软雅黑" pitchFamily="34" charset="-122"/>
                <a:cs typeface="Arial" pitchFamily="34" charset="0"/>
              </a:rPr>
              <a:t>此处</a:t>
            </a:r>
            <a:endParaRPr lang="zh-CN" altLang="en-US" kern="0" dirty="0">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586768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heel(1)">
                                      <p:cBhvr>
                                        <p:cTn id="7" dur="2000"/>
                                        <p:tgtEl>
                                          <p:spTgt spid="9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wipe(left)">
                                      <p:cBhvr>
                                        <p:cTn id="15" dur="500"/>
                                        <p:tgtEl>
                                          <p:spTgt spid="13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wipe(left)">
                                      <p:cBhvr>
                                        <p:cTn id="19" dur="500"/>
                                        <p:tgtEl>
                                          <p:spTgt spid="13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wipe(left)">
                                      <p:cBhvr>
                                        <p:cTn id="23" dur="500"/>
                                        <p:tgtEl>
                                          <p:spTgt spid="13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wipe(left)">
                                      <p:cBhvr>
                                        <p:cTn id="2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P spid="1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088312" y="1754269"/>
            <a:ext cx="3711198" cy="3685636"/>
            <a:chOff x="581833" y="1754269"/>
            <a:chExt cx="3711198" cy="3685636"/>
          </a:xfrm>
        </p:grpSpPr>
        <p:sp>
          <p:nvSpPr>
            <p:cNvPr id="7" name="KSO_Shape"/>
            <p:cNvSpPr>
              <a:spLocks/>
            </p:cNvSpPr>
            <p:nvPr/>
          </p:nvSpPr>
          <p:spPr bwMode="auto">
            <a:xfrm>
              <a:off x="581833" y="1754269"/>
              <a:ext cx="3711198" cy="368563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E9E9E9"/>
            </a:solidFill>
            <a:ln>
              <a:noFill/>
            </a:ln>
            <a:extLst/>
          </p:spPr>
          <p:txBody>
            <a:bodyPr bIns="72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8" name="文本框 7"/>
            <p:cNvSpPr txBox="1"/>
            <p:nvPr/>
          </p:nvSpPr>
          <p:spPr>
            <a:xfrm>
              <a:off x="1063977" y="1937880"/>
              <a:ext cx="2857096" cy="1060450"/>
            </a:xfrm>
            <a:prstGeom prst="rect">
              <a:avLst/>
            </a:prstGeom>
            <a:noFill/>
          </p:spPr>
          <p:txBody>
            <a:bodyPr anchor="ctr"/>
            <a:lstStyle/>
            <a:p>
              <a:pPr>
                <a:defRPr/>
              </a:pPr>
              <a:r>
                <a:rPr lang="en-US" altLang="zh-CN" sz="8000" spc="400" dirty="0">
                  <a:solidFill>
                    <a:srgbClr val="394659"/>
                  </a:solidFill>
                  <a:latin typeface="Broadway" panose="04040905080B02020502" pitchFamily="82" charset="0"/>
                  <a:ea typeface="华文中宋" panose="02010600040101010101" pitchFamily="2" charset="-122"/>
                </a:rPr>
                <a:t>C</a:t>
              </a:r>
              <a:r>
                <a:rPr lang="en-US" altLang="zh-CN" sz="2400" spc="400" dirty="0">
                  <a:solidFill>
                    <a:srgbClr val="394659"/>
                  </a:solidFill>
                  <a:latin typeface="Broadway" panose="04040905080B02020502" pitchFamily="82" charset="0"/>
                  <a:ea typeface="华文中宋" panose="02010600040101010101" pitchFamily="2" charset="-122"/>
                </a:rPr>
                <a:t>ONTENTS</a:t>
              </a:r>
              <a:endParaRPr lang="zh-CN" altLang="en-US" sz="4400" spc="400" dirty="0">
                <a:solidFill>
                  <a:srgbClr val="394659"/>
                </a:solidFill>
                <a:latin typeface="Broadway" panose="04040905080B02020502" pitchFamily="82" charset="0"/>
                <a:ea typeface="华文中宋" panose="02010600040101010101" pitchFamily="2" charset="-122"/>
              </a:endParaRPr>
            </a:p>
          </p:txBody>
        </p:sp>
        <p:sp>
          <p:nvSpPr>
            <p:cNvPr id="9" name="文本框 103"/>
            <p:cNvSpPr txBox="1">
              <a:spLocks noChangeArrowheads="1"/>
            </p:cNvSpPr>
            <p:nvPr/>
          </p:nvSpPr>
          <p:spPr bwMode="auto">
            <a:xfrm>
              <a:off x="1824389" y="2093455"/>
              <a:ext cx="18367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dirty="0">
                  <a:solidFill>
                    <a:srgbClr val="394659"/>
                  </a:solidFill>
                  <a:latin typeface="微软雅黑" panose="020B0503020204020204" pitchFamily="34" charset="-122"/>
                  <a:ea typeface="微软雅黑" panose="020B0503020204020204" pitchFamily="34" charset="-122"/>
                </a:rPr>
                <a:t>目录</a:t>
              </a:r>
            </a:p>
          </p:txBody>
        </p:sp>
      </p:grpSp>
      <p:grpSp>
        <p:nvGrpSpPr>
          <p:cNvPr id="20" name="组合 19"/>
          <p:cNvGrpSpPr/>
          <p:nvPr/>
        </p:nvGrpSpPr>
        <p:grpSpPr>
          <a:xfrm>
            <a:off x="5483011" y="1754269"/>
            <a:ext cx="5403148" cy="557212"/>
            <a:chOff x="5495711" y="1754269"/>
            <a:chExt cx="5403148" cy="557212"/>
          </a:xfrm>
        </p:grpSpPr>
        <p:sp>
          <p:nvSpPr>
            <p:cNvPr id="10" name="任意多边形 9"/>
            <p:cNvSpPr/>
            <p:nvPr/>
          </p:nvSpPr>
          <p:spPr>
            <a:xfrm>
              <a:off x="5900522" y="1754269"/>
              <a:ext cx="4998337" cy="557212"/>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anchor="ctr"/>
            <a:lstStyle/>
            <a:p>
              <a:pPr>
                <a:defRPr/>
              </a:pPr>
              <a:r>
                <a:rPr lang="zh-CN" altLang="en-US" sz="2400" dirty="0" smtClean="0">
                  <a:solidFill>
                    <a:srgbClr val="394659"/>
                  </a:solidFill>
                  <a:latin typeface="微软雅黑" panose="020B0503020204020204" pitchFamily="34" charset="-122"/>
                  <a:ea typeface="微软雅黑" panose="020B0503020204020204" pitchFamily="34" charset="-122"/>
                </a:rPr>
                <a:t>论文摘要</a:t>
              </a:r>
              <a:endParaRPr lang="zh-CN" altLang="en-US" sz="1600" dirty="0">
                <a:solidFill>
                  <a:srgbClr val="394659"/>
                </a:solidFill>
                <a:latin typeface="微软雅黑" panose="020B0503020204020204" pitchFamily="34" charset="-122"/>
                <a:ea typeface="微软雅黑" panose="020B0503020204020204" pitchFamily="34" charset="-122"/>
              </a:endParaRPr>
            </a:p>
          </p:txBody>
        </p:sp>
        <p:sp>
          <p:nvSpPr>
            <p:cNvPr id="11" name="椭圆 10"/>
            <p:cNvSpPr/>
            <p:nvPr/>
          </p:nvSpPr>
          <p:spPr>
            <a:xfrm>
              <a:off x="5495711" y="1789194"/>
              <a:ext cx="487363" cy="487362"/>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394659"/>
                  </a:solidFill>
                  <a:latin typeface="微软雅黑" panose="020B0503020204020204" pitchFamily="34" charset="-122"/>
                  <a:ea typeface="微软雅黑" panose="020B0503020204020204" pitchFamily="34" charset="-122"/>
                </a:rPr>
                <a:t>1</a:t>
              </a:r>
              <a:endParaRPr lang="zh-CN" altLang="en-US" sz="2800" dirty="0">
                <a:solidFill>
                  <a:srgbClr val="394659"/>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483011" y="2535978"/>
            <a:ext cx="5403148" cy="557213"/>
            <a:chOff x="5489361" y="2508332"/>
            <a:chExt cx="5403148" cy="557213"/>
          </a:xfrm>
        </p:grpSpPr>
        <p:sp>
          <p:nvSpPr>
            <p:cNvPr id="12" name="任意多边形 11"/>
            <p:cNvSpPr/>
            <p:nvPr/>
          </p:nvSpPr>
          <p:spPr>
            <a:xfrm>
              <a:off x="5894172" y="2508332"/>
              <a:ext cx="4998337" cy="55721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anchor="ctr"/>
            <a:lstStyle/>
            <a:p>
              <a:pPr>
                <a:defRPr/>
              </a:pPr>
              <a:r>
                <a:rPr lang="zh-CN" altLang="en-US" sz="2400" dirty="0" smtClean="0">
                  <a:solidFill>
                    <a:srgbClr val="394659"/>
                  </a:solidFill>
                  <a:latin typeface="微软雅黑" panose="020B0503020204020204" pitchFamily="34" charset="-122"/>
                  <a:ea typeface="微软雅黑" panose="020B0503020204020204" pitchFamily="34" charset="-122"/>
                </a:rPr>
                <a:t>论文背景</a:t>
              </a:r>
              <a:endParaRPr lang="zh-CN" altLang="en-US" sz="1600" dirty="0">
                <a:solidFill>
                  <a:srgbClr val="394659"/>
                </a:solidFill>
                <a:latin typeface="微软雅黑" panose="020B0503020204020204" pitchFamily="34" charset="-122"/>
                <a:ea typeface="微软雅黑" panose="020B0503020204020204" pitchFamily="34" charset="-122"/>
              </a:endParaRPr>
            </a:p>
          </p:txBody>
        </p:sp>
        <p:sp>
          <p:nvSpPr>
            <p:cNvPr id="13" name="椭圆 12"/>
            <p:cNvSpPr/>
            <p:nvPr/>
          </p:nvSpPr>
          <p:spPr>
            <a:xfrm>
              <a:off x="5489361" y="2543257"/>
              <a:ext cx="487363" cy="487363"/>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394659"/>
                  </a:solidFill>
                  <a:latin typeface="微软雅黑" panose="020B0503020204020204" pitchFamily="34" charset="-122"/>
                  <a:ea typeface="微软雅黑" panose="020B0503020204020204" pitchFamily="34" charset="-122"/>
                </a:rPr>
                <a:t>2</a:t>
              </a:r>
              <a:endParaRPr lang="zh-CN" altLang="en-US" sz="2800" dirty="0">
                <a:solidFill>
                  <a:srgbClr val="394659"/>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483011" y="3317688"/>
            <a:ext cx="5403148" cy="558800"/>
            <a:chOff x="5483011" y="3260806"/>
            <a:chExt cx="5403148" cy="558800"/>
          </a:xfrm>
        </p:grpSpPr>
        <p:sp>
          <p:nvSpPr>
            <p:cNvPr id="14" name="任意多边形 13"/>
            <p:cNvSpPr/>
            <p:nvPr/>
          </p:nvSpPr>
          <p:spPr>
            <a:xfrm>
              <a:off x="5887822" y="3260806"/>
              <a:ext cx="4998337" cy="558800"/>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anchor="ctr"/>
            <a:lstStyle/>
            <a:p>
              <a:pPr>
                <a:defRPr/>
              </a:pPr>
              <a:r>
                <a:rPr lang="zh-CN" altLang="en-US" sz="2400" dirty="0" smtClean="0">
                  <a:solidFill>
                    <a:srgbClr val="394659"/>
                  </a:solidFill>
                  <a:latin typeface="微软雅黑" panose="020B0503020204020204" pitchFamily="34" charset="-122"/>
                  <a:ea typeface="微软雅黑" panose="020B0503020204020204" pitchFamily="34" charset="-122"/>
                </a:rPr>
                <a:t>研究综述</a:t>
              </a:r>
              <a:endParaRPr lang="zh-CN" altLang="en-US" sz="1600" dirty="0">
                <a:solidFill>
                  <a:srgbClr val="394659"/>
                </a:solidFill>
                <a:latin typeface="微软雅黑" panose="020B0503020204020204" pitchFamily="34" charset="-122"/>
                <a:ea typeface="微软雅黑" panose="020B0503020204020204" pitchFamily="34" charset="-122"/>
              </a:endParaRPr>
            </a:p>
          </p:txBody>
        </p:sp>
        <p:sp>
          <p:nvSpPr>
            <p:cNvPr id="15" name="椭圆 14"/>
            <p:cNvSpPr/>
            <p:nvPr/>
          </p:nvSpPr>
          <p:spPr>
            <a:xfrm>
              <a:off x="5483011" y="3295731"/>
              <a:ext cx="487363" cy="488950"/>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394659"/>
                  </a:solidFill>
                  <a:latin typeface="微软雅黑" panose="020B0503020204020204" pitchFamily="34" charset="-122"/>
                  <a:ea typeface="微软雅黑" panose="020B0503020204020204" pitchFamily="34" charset="-122"/>
                </a:rPr>
                <a:t>3</a:t>
              </a:r>
              <a:endParaRPr lang="zh-CN" altLang="en-US" sz="2800" dirty="0">
                <a:solidFill>
                  <a:srgbClr val="394659"/>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483011" y="4100985"/>
            <a:ext cx="5403148" cy="557212"/>
            <a:chOff x="5476661" y="4014869"/>
            <a:chExt cx="5403148" cy="557212"/>
          </a:xfrm>
        </p:grpSpPr>
        <p:sp>
          <p:nvSpPr>
            <p:cNvPr id="16" name="任意多边形 15"/>
            <p:cNvSpPr/>
            <p:nvPr/>
          </p:nvSpPr>
          <p:spPr>
            <a:xfrm>
              <a:off x="5881472" y="4014869"/>
              <a:ext cx="4998337" cy="557212"/>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anchor="ctr"/>
            <a:lstStyle/>
            <a:p>
              <a:pPr>
                <a:defRPr/>
              </a:pPr>
              <a:r>
                <a:rPr lang="zh-CN" altLang="en-US" sz="2400" dirty="0" smtClean="0">
                  <a:solidFill>
                    <a:srgbClr val="394659"/>
                  </a:solidFill>
                  <a:latin typeface="微软雅黑" panose="020B0503020204020204" pitchFamily="34" charset="-122"/>
                  <a:ea typeface="微软雅黑" panose="020B0503020204020204" pitchFamily="34" charset="-122"/>
                </a:rPr>
                <a:t>论文验证</a:t>
              </a:r>
              <a:endParaRPr lang="zh-CN" altLang="en-US" sz="2400" dirty="0">
                <a:solidFill>
                  <a:srgbClr val="394659"/>
                </a:solidFill>
                <a:latin typeface="微软雅黑" panose="020B0503020204020204" pitchFamily="34" charset="-122"/>
                <a:ea typeface="微软雅黑" panose="020B0503020204020204" pitchFamily="34" charset="-122"/>
              </a:endParaRPr>
            </a:p>
          </p:txBody>
        </p:sp>
        <p:sp>
          <p:nvSpPr>
            <p:cNvPr id="17" name="椭圆 16"/>
            <p:cNvSpPr/>
            <p:nvPr/>
          </p:nvSpPr>
          <p:spPr>
            <a:xfrm>
              <a:off x="5476661" y="4049794"/>
              <a:ext cx="487363" cy="487362"/>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394659"/>
                  </a:solidFill>
                  <a:latin typeface="微软雅黑" panose="020B0503020204020204" pitchFamily="34" charset="-122"/>
                  <a:ea typeface="微软雅黑" panose="020B0503020204020204" pitchFamily="34" charset="-122"/>
                </a:rPr>
                <a:t>4</a:t>
              </a:r>
              <a:endParaRPr lang="zh-CN" altLang="en-US" sz="2800" dirty="0">
                <a:solidFill>
                  <a:srgbClr val="394659"/>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483011" y="4882692"/>
            <a:ext cx="5403148" cy="557213"/>
            <a:chOff x="5470311" y="4768932"/>
            <a:chExt cx="5403148" cy="557213"/>
          </a:xfrm>
        </p:grpSpPr>
        <p:sp>
          <p:nvSpPr>
            <p:cNvPr id="18" name="任意多边形 17"/>
            <p:cNvSpPr/>
            <p:nvPr/>
          </p:nvSpPr>
          <p:spPr>
            <a:xfrm>
              <a:off x="5875122" y="4768932"/>
              <a:ext cx="4998337" cy="55721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anchor="ctr"/>
            <a:lstStyle/>
            <a:p>
              <a:pPr>
                <a:defRPr/>
              </a:pPr>
              <a:r>
                <a:rPr lang="zh-CN" altLang="en-US" sz="2400" dirty="0" smtClean="0">
                  <a:solidFill>
                    <a:srgbClr val="394659"/>
                  </a:solidFill>
                  <a:latin typeface="微软雅黑" panose="020B0503020204020204" pitchFamily="34" charset="-122"/>
                  <a:ea typeface="微软雅黑" panose="020B0503020204020204" pitchFamily="34" charset="-122"/>
                </a:rPr>
                <a:t>论文总结</a:t>
              </a:r>
              <a:endParaRPr lang="zh-CN" altLang="en-US" sz="1600" dirty="0">
                <a:solidFill>
                  <a:srgbClr val="394659"/>
                </a:solidFill>
                <a:latin typeface="微软雅黑" panose="020B0503020204020204" pitchFamily="34" charset="-122"/>
                <a:ea typeface="微软雅黑" panose="020B0503020204020204" pitchFamily="34" charset="-122"/>
              </a:endParaRPr>
            </a:p>
          </p:txBody>
        </p:sp>
        <p:sp>
          <p:nvSpPr>
            <p:cNvPr id="19" name="椭圆 18"/>
            <p:cNvSpPr/>
            <p:nvPr/>
          </p:nvSpPr>
          <p:spPr>
            <a:xfrm>
              <a:off x="5470311" y="4803857"/>
              <a:ext cx="487363" cy="487363"/>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394659"/>
                  </a:solidFill>
                  <a:latin typeface="微软雅黑" panose="020B0503020204020204" pitchFamily="34" charset="-122"/>
                  <a:ea typeface="微软雅黑" panose="020B0503020204020204" pitchFamily="34" charset="-122"/>
                </a:rPr>
                <a:t>5</a:t>
              </a:r>
              <a:endParaRPr lang="zh-CN" altLang="en-US" sz="2800" dirty="0">
                <a:solidFill>
                  <a:srgbClr val="394659"/>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372500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Scale>
                                      <p:cBhvr>
                                        <p:cTn id="1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
                                        </p:tgtEl>
                                        <p:attrNameLst>
                                          <p:attrName>ppt_x</p:attrName>
                                          <p:attrName>ppt_y</p:attrName>
                                        </p:attrNameLst>
                                      </p:cBhvr>
                                    </p:animMotion>
                                    <p:animEffect transition="in" filter="fade">
                                      <p:cBhvr>
                                        <p:cTn id="14" dur="1000"/>
                                        <p:tgtEl>
                                          <p:spTgt spid="20"/>
                                        </p:tgtEl>
                                      </p:cBhvr>
                                    </p:animEffect>
                                  </p:childTnLst>
                                </p:cTn>
                              </p:par>
                              <p:par>
                                <p:cTn id="15" presetID="5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Scale>
                                      <p:cBhvr>
                                        <p:cTn id="1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1"/>
                                        </p:tgtEl>
                                        <p:attrNameLst>
                                          <p:attrName>ppt_x</p:attrName>
                                          <p:attrName>ppt_y</p:attrName>
                                        </p:attrNameLst>
                                      </p:cBhvr>
                                    </p:animMotion>
                                    <p:animEffect transition="in" filter="fade">
                                      <p:cBhvr>
                                        <p:cTn id="19" dur="1000"/>
                                        <p:tgtEl>
                                          <p:spTgt spid="21"/>
                                        </p:tgtEl>
                                      </p:cBhvr>
                                    </p:animEffect>
                                  </p:childTnLst>
                                </p:cTn>
                              </p:par>
                              <p:par>
                                <p:cTn id="20" presetID="52" presetClass="entr" presetSubtype="0" fill="hold" nodeType="withEffect">
                                  <p:stCondLst>
                                    <p:cond delay="100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par>
                                <p:cTn id="25" presetID="52" presetClass="entr" presetSubtype="0" fill="hold" nodeType="withEffect">
                                  <p:stCondLst>
                                    <p:cond delay="1500"/>
                                  </p:stCondLst>
                                  <p:childTnLst>
                                    <p:set>
                                      <p:cBhvr>
                                        <p:cTn id="26" dur="1" fill="hold">
                                          <p:stCondLst>
                                            <p:cond delay="0"/>
                                          </p:stCondLst>
                                        </p:cTn>
                                        <p:tgtEl>
                                          <p:spTgt spid="23"/>
                                        </p:tgtEl>
                                        <p:attrNameLst>
                                          <p:attrName>style.visibility</p:attrName>
                                        </p:attrNameLst>
                                      </p:cBhvr>
                                      <p:to>
                                        <p:strVal val="visible"/>
                                      </p:to>
                                    </p:set>
                                    <p:animScale>
                                      <p:cBhvr>
                                        <p:cTn id="2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3"/>
                                        </p:tgtEl>
                                        <p:attrNameLst>
                                          <p:attrName>ppt_x</p:attrName>
                                          <p:attrName>ppt_y</p:attrName>
                                        </p:attrNameLst>
                                      </p:cBhvr>
                                    </p:animMotion>
                                    <p:animEffect transition="in" filter="fade">
                                      <p:cBhvr>
                                        <p:cTn id="29" dur="1000"/>
                                        <p:tgtEl>
                                          <p:spTgt spid="23"/>
                                        </p:tgtEl>
                                      </p:cBhvr>
                                    </p:animEffect>
                                  </p:childTnLst>
                                </p:cTn>
                              </p:par>
                              <p:par>
                                <p:cTn id="30" presetID="52" presetClass="entr" presetSubtype="0" fill="hold" nodeType="withEffect">
                                  <p:stCondLst>
                                    <p:cond delay="2000"/>
                                  </p:stCondLst>
                                  <p:childTnLst>
                                    <p:set>
                                      <p:cBhvr>
                                        <p:cTn id="31" dur="1" fill="hold">
                                          <p:stCondLst>
                                            <p:cond delay="0"/>
                                          </p:stCondLst>
                                        </p:cTn>
                                        <p:tgtEl>
                                          <p:spTgt spid="24"/>
                                        </p:tgtEl>
                                        <p:attrNameLst>
                                          <p:attrName>style.visibility</p:attrName>
                                        </p:attrNameLst>
                                      </p:cBhvr>
                                      <p:to>
                                        <p:strVal val="visible"/>
                                      </p:to>
                                    </p:set>
                                    <p:animScale>
                                      <p:cBhvr>
                                        <p:cTn id="3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
                                        </p:tgtEl>
                                        <p:attrNameLst>
                                          <p:attrName>ppt_x</p:attrName>
                                          <p:attrName>ppt_y</p:attrName>
                                        </p:attrNameLst>
                                      </p:cBhvr>
                                    </p:animMotion>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3.4 </a:t>
            </a:r>
            <a:r>
              <a:rPr lang="zh-CN" altLang="en-US" sz="2400" b="1" dirty="0" smtClean="0">
                <a:latin typeface="微软雅黑" panose="020B0503020204020204" pitchFamily="34" charset="-122"/>
                <a:ea typeface="微软雅黑" panose="020B0503020204020204" pitchFamily="34" charset="-122"/>
              </a:rPr>
              <a:t>数据分析</a:t>
            </a:r>
            <a:endParaRPr lang="en-US" altLang="zh-CN" sz="2400" b="1" dirty="0" smtClean="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4635232" y="1417320"/>
            <a:ext cx="0" cy="3211142"/>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955198" y="1417320"/>
            <a:ext cx="0" cy="3211142"/>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75164" y="1417320"/>
            <a:ext cx="0" cy="3211142"/>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595130" y="1417320"/>
            <a:ext cx="0" cy="3211142"/>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684835" y="1558898"/>
            <a:ext cx="8934396" cy="476029"/>
            <a:chOff x="2684835" y="1558898"/>
            <a:chExt cx="8934396" cy="476029"/>
          </a:xfrm>
        </p:grpSpPr>
        <p:sp>
          <p:nvSpPr>
            <p:cNvPr id="32" name="文本框 1344"/>
            <p:cNvSpPr txBox="1">
              <a:spLocks noChangeArrowheads="1"/>
            </p:cNvSpPr>
            <p:nvPr/>
          </p:nvSpPr>
          <p:spPr bwMode="auto">
            <a:xfrm>
              <a:off x="10269714" y="1558898"/>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100</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grpSp>
          <p:nvGrpSpPr>
            <p:cNvPr id="6" name="组合 5"/>
            <p:cNvGrpSpPr/>
            <p:nvPr/>
          </p:nvGrpSpPr>
          <p:grpSpPr>
            <a:xfrm>
              <a:off x="2684835" y="1616349"/>
              <a:ext cx="7291828" cy="336504"/>
              <a:chOff x="2684835" y="1616349"/>
              <a:chExt cx="7291828" cy="336504"/>
            </a:xfrm>
          </p:grpSpPr>
          <p:sp>
            <p:nvSpPr>
              <p:cNvPr id="44" name="同侧圆角矩形 43"/>
              <p:cNvSpPr/>
              <p:nvPr/>
            </p:nvSpPr>
            <p:spPr>
              <a:xfrm rot="5400000">
                <a:off x="6459244" y="-1564566"/>
                <a:ext cx="336503" cy="6698334"/>
              </a:xfrm>
              <a:prstGeom prst="round2SameRect">
                <a:avLst>
                  <a:gd name="adj1" fmla="val 50000"/>
                  <a:gd name="adj2"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5" name="任意多边形 44"/>
              <p:cNvSpPr/>
              <p:nvPr/>
            </p:nvSpPr>
            <p:spPr>
              <a:xfrm>
                <a:off x="2684835" y="1616350"/>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A</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2684835" y="2051342"/>
            <a:ext cx="8934396" cy="476029"/>
            <a:chOff x="2684835" y="2051342"/>
            <a:chExt cx="8934396" cy="476029"/>
          </a:xfrm>
        </p:grpSpPr>
        <p:sp>
          <p:nvSpPr>
            <p:cNvPr id="33" name="文本框 367"/>
            <p:cNvSpPr txBox="1">
              <a:spLocks noChangeArrowheads="1"/>
            </p:cNvSpPr>
            <p:nvPr/>
          </p:nvSpPr>
          <p:spPr bwMode="auto">
            <a:xfrm>
              <a:off x="10269714" y="2051342"/>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88</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39" name="同侧圆角矩形 38"/>
            <p:cNvSpPr/>
            <p:nvPr/>
          </p:nvSpPr>
          <p:spPr>
            <a:xfrm rot="5400000">
              <a:off x="6012278" y="-621052"/>
              <a:ext cx="336503" cy="5804401"/>
            </a:xfrm>
            <a:prstGeom prst="round2SameRect">
              <a:avLst>
                <a:gd name="adj1" fmla="val 50000"/>
                <a:gd name="adj2" fmla="val 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2684835" y="2108793"/>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B</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684835" y="2543785"/>
            <a:ext cx="8934396" cy="476029"/>
            <a:chOff x="2684835" y="2543785"/>
            <a:chExt cx="8934396" cy="476029"/>
          </a:xfrm>
        </p:grpSpPr>
        <p:sp>
          <p:nvSpPr>
            <p:cNvPr id="34" name="文本框 369"/>
            <p:cNvSpPr txBox="1">
              <a:spLocks noChangeArrowheads="1"/>
            </p:cNvSpPr>
            <p:nvPr/>
          </p:nvSpPr>
          <p:spPr bwMode="auto">
            <a:xfrm>
              <a:off x="10269714" y="2543785"/>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75</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40" name="同侧圆角矩形 39"/>
            <p:cNvSpPr/>
            <p:nvPr/>
          </p:nvSpPr>
          <p:spPr>
            <a:xfrm rot="5400000">
              <a:off x="5570032" y="317741"/>
              <a:ext cx="334450" cy="4917857"/>
            </a:xfrm>
            <a:prstGeom prst="round2SameRect">
              <a:avLst>
                <a:gd name="adj1" fmla="val 50000"/>
                <a:gd name="adj2"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7" name="任意多边形 46"/>
            <p:cNvSpPr/>
            <p:nvPr/>
          </p:nvSpPr>
          <p:spPr>
            <a:xfrm>
              <a:off x="2684835" y="2601237"/>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C</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684835" y="3036228"/>
            <a:ext cx="8934396" cy="476029"/>
            <a:chOff x="2684835" y="3036228"/>
            <a:chExt cx="8934396" cy="476029"/>
          </a:xfrm>
        </p:grpSpPr>
        <p:sp>
          <p:nvSpPr>
            <p:cNvPr id="35" name="文本框 371"/>
            <p:cNvSpPr txBox="1">
              <a:spLocks noChangeArrowheads="1"/>
            </p:cNvSpPr>
            <p:nvPr/>
          </p:nvSpPr>
          <p:spPr bwMode="auto">
            <a:xfrm>
              <a:off x="10269714" y="3036228"/>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58</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41" name="同侧圆角矩形 40"/>
            <p:cNvSpPr/>
            <p:nvPr/>
          </p:nvSpPr>
          <p:spPr>
            <a:xfrm rot="5400000">
              <a:off x="5078739" y="1305581"/>
              <a:ext cx="334450" cy="3935271"/>
            </a:xfrm>
            <a:prstGeom prst="round2SameRect">
              <a:avLst>
                <a:gd name="adj1" fmla="val 50000"/>
                <a:gd name="adj2" fmla="val 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8" name="任意多边形 47"/>
            <p:cNvSpPr/>
            <p:nvPr/>
          </p:nvSpPr>
          <p:spPr>
            <a:xfrm>
              <a:off x="2684835" y="3093680"/>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D</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684835" y="3528672"/>
            <a:ext cx="8934396" cy="476029"/>
            <a:chOff x="2684835" y="3528672"/>
            <a:chExt cx="8934396" cy="476029"/>
          </a:xfrm>
        </p:grpSpPr>
        <p:sp>
          <p:nvSpPr>
            <p:cNvPr id="36" name="文本框 373"/>
            <p:cNvSpPr txBox="1">
              <a:spLocks noChangeArrowheads="1"/>
            </p:cNvSpPr>
            <p:nvPr/>
          </p:nvSpPr>
          <p:spPr bwMode="auto">
            <a:xfrm>
              <a:off x="10269714" y="3528672"/>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45</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42" name="同侧圆角矩形 41"/>
            <p:cNvSpPr/>
            <p:nvPr/>
          </p:nvSpPr>
          <p:spPr>
            <a:xfrm rot="5400000">
              <a:off x="4561588" y="2317228"/>
              <a:ext cx="334452" cy="2900970"/>
            </a:xfrm>
            <a:prstGeom prst="round2SameRect">
              <a:avLst>
                <a:gd name="adj1" fmla="val 50000"/>
                <a:gd name="adj2"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2684835" y="3586123"/>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E</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684835" y="4021115"/>
            <a:ext cx="8934396" cy="476029"/>
            <a:chOff x="2684835" y="4021115"/>
            <a:chExt cx="8934396" cy="476029"/>
          </a:xfrm>
        </p:grpSpPr>
        <p:sp>
          <p:nvSpPr>
            <p:cNvPr id="37" name="文本框 375"/>
            <p:cNvSpPr txBox="1">
              <a:spLocks noChangeArrowheads="1"/>
            </p:cNvSpPr>
            <p:nvPr/>
          </p:nvSpPr>
          <p:spPr bwMode="auto">
            <a:xfrm>
              <a:off x="10269714" y="4021115"/>
              <a:ext cx="1349517" cy="4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a:latin typeface="微软雅黑" panose="020B0503020204020204" pitchFamily="34" charset="-122"/>
                  <a:ea typeface="微软雅黑" panose="020B0503020204020204" pitchFamily="34" charset="-122"/>
                </a:rPr>
                <a:t>30</a:t>
              </a:r>
              <a:r>
                <a:rPr lang="en-US" altLang="zh-CN"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43" name="同侧圆角矩形 42"/>
            <p:cNvSpPr/>
            <p:nvPr/>
          </p:nvSpPr>
          <p:spPr>
            <a:xfrm rot="5400000">
              <a:off x="4139247" y="3236115"/>
              <a:ext cx="334452" cy="2056289"/>
            </a:xfrm>
            <a:prstGeom prst="round2SameRect">
              <a:avLst>
                <a:gd name="adj1" fmla="val 50000"/>
                <a:gd name="adj2" fmla="val 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50" name="任意多边形 49"/>
            <p:cNvSpPr/>
            <p:nvPr/>
          </p:nvSpPr>
          <p:spPr>
            <a:xfrm>
              <a:off x="2684835" y="4078567"/>
              <a:ext cx="433422" cy="336503"/>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latin typeface="微软雅黑" panose="020B0503020204020204" pitchFamily="34" charset="-122"/>
                  <a:ea typeface="微软雅黑" panose="020B0503020204020204" pitchFamily="34" charset="-122"/>
                </a:rPr>
                <a:t>F</a:t>
              </a: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61" name="直接连接符 60"/>
          <p:cNvCxnSpPr/>
          <p:nvPr/>
        </p:nvCxnSpPr>
        <p:spPr>
          <a:xfrm flipH="1">
            <a:off x="2125039" y="4972139"/>
            <a:ext cx="976216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31" y="5047949"/>
            <a:ext cx="8719200" cy="1591057"/>
          </a:xfrm>
          <a:prstGeom prst="rect">
            <a:avLst/>
          </a:prstGeom>
        </p:spPr>
      </p:pic>
    </p:spTree>
    <p:extLst>
      <p:ext uri="{BB962C8B-B14F-4D97-AF65-F5344CB8AC3E}">
        <p14:creationId xmlns:p14="http://schemas.microsoft.com/office/powerpoint/2010/main" val="16997502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ppt_x</p:attrName>
                                        </p:attrNameLst>
                                      </p:cBhvr>
                                      <p:tavLst>
                                        <p:tav tm="0">
                                          <p:val>
                                            <p:strVal val="#ppt_x-#ppt_w*1.125000"/>
                                          </p:val>
                                        </p:tav>
                                        <p:tav tm="100000">
                                          <p:val>
                                            <p:strVal val="#ppt_x"/>
                                          </p:val>
                                        </p:tav>
                                      </p:tavLst>
                                    </p:anim>
                                    <p:animEffect transition="in" filter="wipe(right)">
                                      <p:cBhvr>
                                        <p:cTn id="33" dur="500"/>
                                        <p:tgtEl>
                                          <p:spTgt spid="16"/>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90801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研究综述</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295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3.4 </a:t>
            </a:r>
            <a:r>
              <a:rPr lang="zh-CN" altLang="en-US" sz="2400" b="1" dirty="0" smtClean="0">
                <a:latin typeface="微软雅黑" panose="020B0503020204020204" pitchFamily="34" charset="-122"/>
                <a:ea typeface="微软雅黑" panose="020B0503020204020204" pitchFamily="34" charset="-122"/>
              </a:rPr>
              <a:t>数据分析</a:t>
            </a:r>
            <a:endParaRPr lang="en-US" altLang="zh-CN" sz="2400" b="1" dirty="0" smtClean="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683926" y="1634295"/>
            <a:ext cx="2373865" cy="2386424"/>
            <a:chOff x="2683926" y="1634295"/>
            <a:chExt cx="2373865" cy="2386424"/>
          </a:xfrm>
        </p:grpSpPr>
        <p:sp>
          <p:nvSpPr>
            <p:cNvPr id="54" name="椭圆 16"/>
            <p:cNvSpPr>
              <a:spLocks noChangeArrowheads="1"/>
            </p:cNvSpPr>
            <p:nvPr/>
          </p:nvSpPr>
          <p:spPr bwMode="auto">
            <a:xfrm>
              <a:off x="2683926" y="1634295"/>
              <a:ext cx="2373865" cy="2373865"/>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latin typeface="微软雅黑" panose="020B0503020204020204" pitchFamily="34" charset="-122"/>
              </a:endParaRPr>
            </a:p>
          </p:txBody>
        </p:sp>
        <p:sp>
          <p:nvSpPr>
            <p:cNvPr id="57" name="任意多边形 23"/>
            <p:cNvSpPr>
              <a:spLocks/>
            </p:cNvSpPr>
            <p:nvPr/>
          </p:nvSpPr>
          <p:spPr bwMode="auto">
            <a:xfrm>
              <a:off x="2884888" y="3512034"/>
              <a:ext cx="1971941" cy="508685"/>
            </a:xfrm>
            <a:custGeom>
              <a:avLst/>
              <a:gdLst>
                <a:gd name="T0" fmla="*/ 0 w 1475400"/>
                <a:gd name="T1" fmla="*/ 0 h 386328"/>
                <a:gd name="T2" fmla="*/ 1515215 w 1475400"/>
                <a:gd name="T3" fmla="*/ 0 h 386328"/>
                <a:gd name="T4" fmla="*/ 1411250 w 1475400"/>
                <a:gd name="T5" fmla="*/ 122515 h 386328"/>
                <a:gd name="T6" fmla="*/ 757608 w 1475400"/>
                <a:gd name="T7" fmla="*/ 385762 h 386328"/>
                <a:gd name="T8" fmla="*/ 103965 w 1475400"/>
                <a:gd name="T9" fmla="*/ 122515 h 386328"/>
                <a:gd name="T10" fmla="*/ 0 60000 65536"/>
                <a:gd name="T11" fmla="*/ 0 60000 65536"/>
                <a:gd name="T12" fmla="*/ 0 60000 65536"/>
                <a:gd name="T13" fmla="*/ 0 60000 65536"/>
                <a:gd name="T14" fmla="*/ 0 60000 65536"/>
                <a:gd name="T15" fmla="*/ 0 w 1475400"/>
                <a:gd name="T16" fmla="*/ 0 h 386328"/>
                <a:gd name="T17" fmla="*/ 1475400 w 1475400"/>
                <a:gd name="T18" fmla="*/ 386328 h 386328"/>
              </a:gdLst>
              <a:ahLst/>
              <a:cxnLst>
                <a:cxn ang="T10">
                  <a:pos x="T0" y="T1"/>
                </a:cxn>
                <a:cxn ang="T11">
                  <a:pos x="T2" y="T3"/>
                </a:cxn>
                <a:cxn ang="T12">
                  <a:pos x="T4" y="T5"/>
                </a:cxn>
                <a:cxn ang="T13">
                  <a:pos x="T6" y="T7"/>
                </a:cxn>
                <a:cxn ang="T14">
                  <a:pos x="T8" y="T9"/>
                </a:cxn>
              </a:cxnLst>
              <a:rect l="T15" t="T16" r="T17" b="T18"/>
              <a:pathLst>
                <a:path w="1475400" h="386328">
                  <a:moveTo>
                    <a:pt x="0" y="0"/>
                  </a:moveTo>
                  <a:lnTo>
                    <a:pt x="1475400" y="0"/>
                  </a:lnTo>
                  <a:lnTo>
                    <a:pt x="1374167" y="122695"/>
                  </a:lnTo>
                  <a:cubicBezTo>
                    <a:pt x="1211281" y="285581"/>
                    <a:pt x="986256" y="386328"/>
                    <a:pt x="737700" y="386328"/>
                  </a:cubicBezTo>
                  <a:cubicBezTo>
                    <a:pt x="489144" y="386328"/>
                    <a:pt x="264119" y="285581"/>
                    <a:pt x="101233"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dirty="0">
                  <a:latin typeface="微软雅黑" panose="020B0503020204020204" pitchFamily="34" charset="-122"/>
                </a:rPr>
                <a:t>更改文字</a:t>
              </a:r>
            </a:p>
          </p:txBody>
        </p:sp>
      </p:grpSp>
      <p:grpSp>
        <p:nvGrpSpPr>
          <p:cNvPr id="20" name="组合 19"/>
          <p:cNvGrpSpPr/>
          <p:nvPr/>
        </p:nvGrpSpPr>
        <p:grpSpPr>
          <a:xfrm>
            <a:off x="6006080" y="1634295"/>
            <a:ext cx="2373865" cy="2386424"/>
            <a:chOff x="6006080" y="1634295"/>
            <a:chExt cx="2373865" cy="2386424"/>
          </a:xfrm>
        </p:grpSpPr>
        <p:sp>
          <p:nvSpPr>
            <p:cNvPr id="55" name="椭圆 17"/>
            <p:cNvSpPr>
              <a:spLocks noChangeArrowheads="1"/>
            </p:cNvSpPr>
            <p:nvPr/>
          </p:nvSpPr>
          <p:spPr bwMode="auto">
            <a:xfrm>
              <a:off x="6006080" y="1634295"/>
              <a:ext cx="2373865" cy="2373865"/>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latin typeface="微软雅黑" panose="020B0503020204020204" pitchFamily="34" charset="-122"/>
              </a:endParaRPr>
            </a:p>
          </p:txBody>
        </p:sp>
        <p:sp>
          <p:nvSpPr>
            <p:cNvPr id="58" name="任意多边形 22"/>
            <p:cNvSpPr>
              <a:spLocks/>
            </p:cNvSpPr>
            <p:nvPr/>
          </p:nvSpPr>
          <p:spPr bwMode="auto">
            <a:xfrm>
              <a:off x="6209136" y="3512034"/>
              <a:ext cx="1969847" cy="508685"/>
            </a:xfrm>
            <a:custGeom>
              <a:avLst/>
              <a:gdLst>
                <a:gd name="T0" fmla="*/ 0 w 1475399"/>
                <a:gd name="T1" fmla="*/ 0 h 386328"/>
                <a:gd name="T2" fmla="*/ 1513605 w 1475399"/>
                <a:gd name="T3" fmla="*/ 0 h 386328"/>
                <a:gd name="T4" fmla="*/ 1409750 w 1475399"/>
                <a:gd name="T5" fmla="*/ 122515 h 386328"/>
                <a:gd name="T6" fmla="*/ 756802 w 1475399"/>
                <a:gd name="T7" fmla="*/ 385762 h 386328"/>
                <a:gd name="T8" fmla="*/ 10385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a:latin typeface="微软雅黑" panose="020B0503020204020204" pitchFamily="34" charset="-122"/>
                </a:rPr>
                <a:t>更改图片</a:t>
              </a:r>
            </a:p>
          </p:txBody>
        </p:sp>
      </p:grpSp>
      <p:grpSp>
        <p:nvGrpSpPr>
          <p:cNvPr id="21" name="组合 20"/>
          <p:cNvGrpSpPr/>
          <p:nvPr/>
        </p:nvGrpSpPr>
        <p:grpSpPr>
          <a:xfrm>
            <a:off x="9330328" y="1634295"/>
            <a:ext cx="2373865" cy="2386424"/>
            <a:chOff x="9330328" y="1634295"/>
            <a:chExt cx="2373865" cy="2386424"/>
          </a:xfrm>
        </p:grpSpPr>
        <p:sp>
          <p:nvSpPr>
            <p:cNvPr id="56" name="椭圆 18"/>
            <p:cNvSpPr>
              <a:spLocks noChangeArrowheads="1"/>
            </p:cNvSpPr>
            <p:nvPr/>
          </p:nvSpPr>
          <p:spPr bwMode="auto">
            <a:xfrm>
              <a:off x="9330328" y="1634295"/>
              <a:ext cx="2373865" cy="2373865"/>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latin typeface="微软雅黑" panose="020B0503020204020204" pitchFamily="34" charset="-122"/>
              </a:endParaRPr>
            </a:p>
          </p:txBody>
        </p:sp>
        <p:sp>
          <p:nvSpPr>
            <p:cNvPr id="59" name="任意多边形 21"/>
            <p:cNvSpPr>
              <a:spLocks/>
            </p:cNvSpPr>
            <p:nvPr/>
          </p:nvSpPr>
          <p:spPr bwMode="auto">
            <a:xfrm>
              <a:off x="9531290" y="3512034"/>
              <a:ext cx="1971941" cy="508685"/>
            </a:xfrm>
            <a:custGeom>
              <a:avLst/>
              <a:gdLst>
                <a:gd name="T0" fmla="*/ 0 w 1475399"/>
                <a:gd name="T1" fmla="*/ 0 h 386328"/>
                <a:gd name="T2" fmla="*/ 1515214 w 1475399"/>
                <a:gd name="T3" fmla="*/ 0 h 386328"/>
                <a:gd name="T4" fmla="*/ 1411249 w 1475399"/>
                <a:gd name="T5" fmla="*/ 122515 h 386328"/>
                <a:gd name="T6" fmla="*/ 757606 w 1475399"/>
                <a:gd name="T7" fmla="*/ 385762 h 386328"/>
                <a:gd name="T8" fmla="*/ 10396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a:latin typeface="微软雅黑" panose="020B0503020204020204" pitchFamily="34" charset="-122"/>
                </a:rPr>
                <a:t>增加图片</a:t>
              </a:r>
            </a:p>
          </p:txBody>
        </p:sp>
      </p:grpSp>
      <p:sp>
        <p:nvSpPr>
          <p:cNvPr id="60" name="矩形 59"/>
          <p:cNvSpPr/>
          <p:nvPr/>
        </p:nvSpPr>
        <p:spPr>
          <a:xfrm>
            <a:off x="2683926" y="4730554"/>
            <a:ext cx="2373865" cy="1329281"/>
          </a:xfrm>
          <a:prstGeom prst="rect">
            <a:avLst/>
          </a:prstGeom>
        </p:spPr>
        <p:txBody>
          <a:bodyPr lIns="0" tIns="0" rIns="0" bIns="0"/>
          <a:lstStyle/>
          <a:p>
            <a:pPr algn="just">
              <a:lnSpc>
                <a:spcPct val="130000"/>
              </a:lnSpc>
              <a:spcBef>
                <a:spcPts val="600"/>
              </a:spcBef>
              <a:spcAft>
                <a:spcPts val="600"/>
              </a:spcAft>
              <a:defRPr/>
            </a:pPr>
            <a:r>
              <a:rPr lang="zh-CN" altLang="zh-CN" kern="100" dirty="0">
                <a:latin typeface="微软雅黑" panose="020B0503020204020204" pitchFamily="34" charset="-122"/>
                <a:ea typeface="微软雅黑" panose="020B0503020204020204" pitchFamily="34" charset="-122"/>
              </a:rPr>
              <a:t>标题框及正文框中的文字可直接改为您所需的文字</a:t>
            </a:r>
            <a:endParaRPr lang="zh-CN" altLang="zh-CN" sz="2000" kern="100" dirty="0">
              <a:latin typeface="微软雅黑" panose="020B0503020204020204" pitchFamily="34" charset="-122"/>
              <a:ea typeface="微软雅黑" panose="020B0503020204020204" pitchFamily="34" charset="-122"/>
            </a:endParaRPr>
          </a:p>
        </p:txBody>
      </p:sp>
      <p:sp>
        <p:nvSpPr>
          <p:cNvPr id="62" name="矩形 61"/>
          <p:cNvSpPr/>
          <p:nvPr/>
        </p:nvSpPr>
        <p:spPr>
          <a:xfrm>
            <a:off x="6006080" y="4730554"/>
            <a:ext cx="2373865" cy="1329281"/>
          </a:xfrm>
          <a:prstGeom prst="rect">
            <a:avLst/>
          </a:prstGeom>
        </p:spPr>
        <p:txBody>
          <a:bodyPr lIns="0" tIns="0" rIns="0" bIns="0"/>
          <a:lstStyle/>
          <a:p>
            <a:pPr algn="just">
              <a:lnSpc>
                <a:spcPct val="130000"/>
              </a:lnSpc>
              <a:spcBef>
                <a:spcPts val="600"/>
              </a:spcBef>
              <a:spcAft>
                <a:spcPts val="600"/>
              </a:spcAft>
              <a:defRPr/>
            </a:pPr>
            <a:r>
              <a:rPr lang="zh-CN" altLang="en-US" kern="100" dirty="0">
                <a:latin typeface="微软雅黑" panose="020B0503020204020204" pitchFamily="34" charset="-122"/>
                <a:ea typeface="微软雅黑" panose="020B0503020204020204" pitchFamily="34" charset="-122"/>
              </a:rPr>
              <a:t>点中图片</a:t>
            </a:r>
            <a:r>
              <a:rPr lang="en-US" altLang="zh-CN" kern="100" dirty="0">
                <a:latin typeface="微软雅黑" panose="020B0503020204020204" pitchFamily="34" charset="-122"/>
                <a:ea typeface="微软雅黑" panose="020B0503020204020204" pitchFamily="34" charset="-122"/>
              </a:rPr>
              <a:t>&gt;</a:t>
            </a:r>
            <a:r>
              <a:rPr lang="zh-CN" altLang="en-US" kern="100" dirty="0">
                <a:latin typeface="微软雅黑" panose="020B0503020204020204" pitchFamily="34" charset="-122"/>
                <a:ea typeface="微软雅黑" panose="020B0503020204020204" pitchFamily="34" charset="-122"/>
              </a:rPr>
              <a:t>绘图工具</a:t>
            </a:r>
            <a:r>
              <a:rPr lang="en-US" altLang="zh-CN" kern="100" dirty="0">
                <a:latin typeface="微软雅黑" panose="020B0503020204020204" pitchFamily="34" charset="-122"/>
                <a:ea typeface="微软雅黑" panose="020B0503020204020204" pitchFamily="34" charset="-122"/>
              </a:rPr>
              <a:t>&gt;</a:t>
            </a:r>
            <a:r>
              <a:rPr lang="zh-CN" altLang="en-US" kern="100" dirty="0">
                <a:latin typeface="微软雅黑" panose="020B0503020204020204" pitchFamily="34" charset="-122"/>
                <a:ea typeface="微软雅黑" panose="020B0503020204020204" pitchFamily="34" charset="-122"/>
              </a:rPr>
              <a:t>格式</a:t>
            </a:r>
            <a:r>
              <a:rPr lang="en-US" altLang="zh-CN" kern="100" dirty="0">
                <a:latin typeface="微软雅黑" panose="020B0503020204020204" pitchFamily="34" charset="-122"/>
                <a:ea typeface="微软雅黑" panose="020B0503020204020204" pitchFamily="34" charset="-122"/>
              </a:rPr>
              <a:t>&gt;</a:t>
            </a:r>
            <a:r>
              <a:rPr lang="zh-CN" altLang="en-US" kern="100" dirty="0">
                <a:latin typeface="微软雅黑" panose="020B0503020204020204" pitchFamily="34" charset="-122"/>
                <a:ea typeface="微软雅黑" panose="020B0503020204020204" pitchFamily="34" charset="-122"/>
              </a:rPr>
              <a:t>填充</a:t>
            </a:r>
            <a:r>
              <a:rPr lang="en-US" altLang="zh-CN" kern="100" dirty="0">
                <a:latin typeface="微软雅黑" panose="020B0503020204020204" pitchFamily="34" charset="-122"/>
                <a:ea typeface="微软雅黑" panose="020B0503020204020204" pitchFamily="34" charset="-122"/>
              </a:rPr>
              <a:t>&gt;</a:t>
            </a:r>
            <a:r>
              <a:rPr lang="zh-CN" altLang="en-US" kern="100" dirty="0">
                <a:latin typeface="微软雅黑" panose="020B0503020204020204" pitchFamily="34" charset="-122"/>
                <a:ea typeface="微软雅黑" panose="020B0503020204020204" pitchFamily="34" charset="-122"/>
              </a:rPr>
              <a:t>图片</a:t>
            </a:r>
            <a:r>
              <a:rPr lang="en-US" altLang="zh-CN" kern="100" dirty="0">
                <a:latin typeface="微软雅黑" panose="020B0503020204020204" pitchFamily="34" charset="-122"/>
                <a:ea typeface="微软雅黑" panose="020B0503020204020204" pitchFamily="34" charset="-122"/>
              </a:rPr>
              <a:t>&gt;</a:t>
            </a:r>
            <a:r>
              <a:rPr lang="zh-CN" altLang="en-US" kern="100" dirty="0">
                <a:latin typeface="微软雅黑" panose="020B0503020204020204" pitchFamily="34" charset="-122"/>
                <a:ea typeface="微软雅黑" panose="020B0503020204020204" pitchFamily="34" charset="-122"/>
              </a:rPr>
              <a:t>选择您需要展示的图片</a:t>
            </a:r>
            <a:endParaRPr lang="zh-CN" altLang="zh-CN" sz="2000" kern="100" dirty="0">
              <a:latin typeface="微软雅黑" panose="020B0503020204020204" pitchFamily="34" charset="-122"/>
              <a:ea typeface="微软雅黑" panose="020B0503020204020204" pitchFamily="34" charset="-122"/>
            </a:endParaRPr>
          </a:p>
        </p:txBody>
      </p:sp>
      <p:sp>
        <p:nvSpPr>
          <p:cNvPr id="63" name="矩形 62"/>
          <p:cNvSpPr/>
          <p:nvPr/>
        </p:nvSpPr>
        <p:spPr>
          <a:xfrm>
            <a:off x="9330328" y="4730554"/>
            <a:ext cx="2373865" cy="1329281"/>
          </a:xfrm>
          <a:prstGeom prst="rect">
            <a:avLst/>
          </a:prstGeom>
        </p:spPr>
        <p:txBody>
          <a:bodyPr lIns="0" tIns="0" rIns="0" bIns="0"/>
          <a:lstStyle/>
          <a:p>
            <a:pPr algn="just">
              <a:lnSpc>
                <a:spcPct val="130000"/>
              </a:lnSpc>
              <a:spcBef>
                <a:spcPts val="600"/>
              </a:spcBef>
              <a:spcAft>
                <a:spcPts val="600"/>
              </a:spcAft>
              <a:defRPr/>
            </a:pPr>
            <a:r>
              <a:rPr lang="zh-CN" altLang="en-US" kern="100">
                <a:latin typeface="微软雅黑" panose="020B0503020204020204" pitchFamily="34" charset="-122"/>
                <a:ea typeface="微软雅黑" panose="020B0503020204020204" pitchFamily="34" charset="-122"/>
              </a:rPr>
              <a:t>直接复制粘贴图片来增加图片数，复制后更改方法见“更改图片”</a:t>
            </a:r>
            <a:endParaRPr lang="zh-CN" altLang="zh-CN" sz="2000" kern="100">
              <a:latin typeface="微软雅黑" panose="020B0503020204020204" pitchFamily="34" charset="-122"/>
              <a:ea typeface="微软雅黑" panose="020B0503020204020204" pitchFamily="34" charset="-122"/>
            </a:endParaRPr>
          </a:p>
        </p:txBody>
      </p:sp>
      <p:sp>
        <p:nvSpPr>
          <p:cNvPr id="18" name="上凸带形 17"/>
          <p:cNvSpPr/>
          <p:nvPr/>
        </p:nvSpPr>
        <p:spPr>
          <a:xfrm>
            <a:off x="2719814" y="3969718"/>
            <a:ext cx="2172903" cy="393359"/>
          </a:xfrm>
          <a:prstGeom prst="ribbon2">
            <a:avLst>
              <a:gd name="adj1" fmla="val 16667"/>
              <a:gd name="adj2" fmla="val 7500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a:t>
            </a:r>
            <a:endParaRPr lang="zh-CN" altLang="en-US" dirty="0"/>
          </a:p>
        </p:txBody>
      </p:sp>
      <p:sp>
        <p:nvSpPr>
          <p:cNvPr id="64" name="上凸带形 63"/>
          <p:cNvSpPr/>
          <p:nvPr/>
        </p:nvSpPr>
        <p:spPr>
          <a:xfrm>
            <a:off x="6006080" y="4046828"/>
            <a:ext cx="2172903" cy="393359"/>
          </a:xfrm>
          <a:prstGeom prst="ribbon2">
            <a:avLst>
              <a:gd name="adj1" fmla="val 16667"/>
              <a:gd name="adj2" fmla="val 7500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50%</a:t>
            </a:r>
            <a:endParaRPr lang="zh-CN" altLang="en-US" dirty="0"/>
          </a:p>
        </p:txBody>
      </p:sp>
      <p:sp>
        <p:nvSpPr>
          <p:cNvPr id="65" name="上凸带形 64"/>
          <p:cNvSpPr/>
          <p:nvPr/>
        </p:nvSpPr>
        <p:spPr>
          <a:xfrm>
            <a:off x="9531290" y="4166397"/>
            <a:ext cx="2172903" cy="393359"/>
          </a:xfrm>
          <a:prstGeom prst="ribbon2">
            <a:avLst>
              <a:gd name="adj1" fmla="val 16667"/>
              <a:gd name="adj2" fmla="val 75000"/>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30%</a:t>
            </a:r>
            <a:endParaRPr lang="zh-CN" altLang="en-US" dirty="0"/>
          </a:p>
        </p:txBody>
      </p:sp>
    </p:spTree>
    <p:extLst>
      <p:ext uri="{BB962C8B-B14F-4D97-AF65-F5344CB8AC3E}">
        <p14:creationId xmlns:p14="http://schemas.microsoft.com/office/powerpoint/2010/main" val="3930111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up)">
                                      <p:cBhvr>
                                        <p:cTn id="17" dur="500"/>
                                        <p:tgtEl>
                                          <p:spTgt spid="6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inVertical)">
                                      <p:cBhvr>
                                        <p:cTn id="41" dur="500"/>
                                        <p:tgtEl>
                                          <p:spTgt spid="65"/>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up)">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3" grpId="0"/>
      <p:bldP spid="18"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74576" y="929898"/>
            <a:ext cx="1967205" cy="3154710"/>
          </a:xfrm>
          <a:prstGeom prst="rect">
            <a:avLst/>
          </a:prstGeom>
          <a:noFill/>
        </p:spPr>
        <p:txBody>
          <a:bodyPr wrap="none" rtlCol="0">
            <a:spAutoFit/>
          </a:bodyPr>
          <a:lstStyle/>
          <a:p>
            <a:r>
              <a:rPr lang="en-US" altLang="zh-CN" sz="19900" dirty="0" smtClean="0">
                <a:solidFill>
                  <a:srgbClr val="E9E9E9"/>
                </a:solidFill>
                <a:effectLst>
                  <a:outerShdw blurRad="38100" dist="38100" dir="2700000" algn="tl">
                    <a:srgbClr val="000000">
                      <a:alpha val="43137"/>
                    </a:srgbClr>
                  </a:outerShdw>
                </a:effectLst>
                <a:latin typeface="Broadway BT" panose="04040905080B02020502" pitchFamily="82" charset="0"/>
              </a:rPr>
              <a:t>4</a:t>
            </a:r>
            <a:endParaRPr lang="zh-CN" altLang="en-US" sz="19900" dirty="0">
              <a:solidFill>
                <a:srgbClr val="E9E9E9"/>
              </a:solidFill>
              <a:effectLst>
                <a:outerShdw blurRad="38100" dist="38100" dir="2700000" algn="tl">
                  <a:srgbClr val="000000">
                    <a:alpha val="43137"/>
                  </a:srgbClr>
                </a:outerShdw>
              </a:effectLst>
              <a:latin typeface="Broadway BT" panose="04040905080B02020502" pitchFamily="82" charset="0"/>
            </a:endParaRPr>
          </a:p>
        </p:txBody>
      </p:sp>
      <p:sp>
        <p:nvSpPr>
          <p:cNvPr id="6" name="对角圆角矩形 5"/>
          <p:cNvSpPr/>
          <p:nvPr/>
        </p:nvSpPr>
        <p:spPr>
          <a:xfrm>
            <a:off x="5486400" y="2479729"/>
            <a:ext cx="6307810" cy="949271"/>
          </a:xfrm>
          <a:prstGeom prst="round2DiagRect">
            <a:avLst/>
          </a:prstGeom>
          <a:solidFill>
            <a:srgbClr val="E9E9E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394659"/>
                </a:solidFill>
                <a:latin typeface="微软雅黑" panose="020B0503020204020204" pitchFamily="34" charset="-122"/>
                <a:ea typeface="微软雅黑" panose="020B0503020204020204" pitchFamily="34" charset="-122"/>
              </a:rPr>
              <a:t>结论验证</a:t>
            </a:r>
            <a:endParaRPr lang="en-US" altLang="zh-CN" sz="3600" b="1" dirty="0">
              <a:solidFill>
                <a:srgbClr val="39465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94888" y="3568267"/>
            <a:ext cx="1649811" cy="1477328"/>
          </a:xfrm>
          <a:prstGeom prst="rect">
            <a:avLst/>
          </a:prstGeom>
          <a:noFill/>
        </p:spPr>
        <p:txBody>
          <a:bodyPr wrap="none" rtlCol="0">
            <a:spAutoFit/>
          </a:bodyPr>
          <a:lstStyle/>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4.1 </a:t>
            </a:r>
            <a:r>
              <a:rPr lang="zh-CN" altLang="en-US" sz="2000" dirty="0" smtClean="0">
                <a:solidFill>
                  <a:srgbClr val="E9E9E9"/>
                </a:solidFill>
                <a:latin typeface="微软雅黑" panose="020B0503020204020204" pitchFamily="34" charset="-122"/>
                <a:ea typeface="微软雅黑" panose="020B0503020204020204" pitchFamily="34" charset="-122"/>
              </a:rPr>
              <a:t>研究结论</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4.2 </a:t>
            </a:r>
            <a:r>
              <a:rPr lang="zh-CN" altLang="en-US" sz="2000" dirty="0" smtClean="0">
                <a:solidFill>
                  <a:srgbClr val="E9E9E9"/>
                </a:solidFill>
                <a:latin typeface="微软雅黑" panose="020B0503020204020204" pitchFamily="34" charset="-122"/>
                <a:ea typeface="微软雅黑" panose="020B0503020204020204" pitchFamily="34" charset="-122"/>
              </a:rPr>
              <a:t>实践验证</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4.3 </a:t>
            </a:r>
            <a:r>
              <a:rPr lang="zh-CN" altLang="en-US" sz="2000" dirty="0" smtClean="0">
                <a:solidFill>
                  <a:srgbClr val="E9E9E9"/>
                </a:solidFill>
                <a:latin typeface="微软雅黑" panose="020B0503020204020204" pitchFamily="34" charset="-122"/>
                <a:ea typeface="微软雅黑" panose="020B0503020204020204" pitchFamily="34" charset="-122"/>
              </a:rPr>
              <a:t>后续问题</a:t>
            </a:r>
            <a:endParaRPr lang="en-US" altLang="zh-CN" sz="2000" dirty="0" smtClean="0">
              <a:solidFill>
                <a:srgbClr val="E9E9E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0533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367007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solidFill>
                <a:latin typeface="微软雅黑" panose="020B0503020204020204" pitchFamily="34" charset="-122"/>
                <a:ea typeface="微软雅黑" panose="020B0503020204020204" pitchFamily="34" charset="-122"/>
              </a:rPr>
              <a:t>结论</a:t>
            </a:r>
            <a:r>
              <a:rPr lang="zh-CN" altLang="en-US" dirty="0" smtClean="0">
                <a:solidFill>
                  <a:schemeClr val="bg1"/>
                </a:solidFill>
                <a:latin typeface="微软雅黑" panose="020B0503020204020204" pitchFamily="34" charset="-122"/>
                <a:ea typeface="微软雅黑" panose="020B0503020204020204" pitchFamily="34" charset="-122"/>
              </a:rPr>
              <a:t>验证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372166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4.1 </a:t>
            </a:r>
            <a:r>
              <a:rPr lang="zh-CN" altLang="en-US" sz="2400" b="1" dirty="0" smtClean="0">
                <a:latin typeface="微软雅黑" panose="020B0503020204020204" pitchFamily="34" charset="-122"/>
                <a:ea typeface="微软雅黑" panose="020B0503020204020204" pitchFamily="34" charset="-122"/>
              </a:rPr>
              <a:t>研究结论</a:t>
            </a:r>
            <a:endParaRPr lang="en-US" altLang="zh-CN" sz="2400" b="1" dirty="0" smtClean="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506891" y="1536385"/>
            <a:ext cx="3132086" cy="4344861"/>
            <a:chOff x="1530498" y="2288414"/>
            <a:chExt cx="3132086" cy="4344861"/>
          </a:xfrm>
        </p:grpSpPr>
        <p:sp>
          <p:nvSpPr>
            <p:cNvPr id="27" name="椭圆 1"/>
            <p:cNvSpPr/>
            <p:nvPr/>
          </p:nvSpPr>
          <p:spPr>
            <a:xfrm rot="3213676">
              <a:off x="3169281" y="2853191"/>
              <a:ext cx="1566174" cy="1420433"/>
            </a:xfrm>
            <a:custGeom>
              <a:avLst/>
              <a:gdLst/>
              <a:ahLst/>
              <a:cxnLst/>
              <a:rect l="l" t="t" r="r" b="b"/>
              <a:pathLst>
                <a:path w="2088232" h="1893910">
                  <a:moveTo>
                    <a:pt x="1044116" y="0"/>
                  </a:moveTo>
                  <a:cubicBezTo>
                    <a:pt x="1620765" y="0"/>
                    <a:pt x="2088232" y="467467"/>
                    <a:pt x="2088232" y="1044116"/>
                  </a:cubicBezTo>
                  <a:cubicBezTo>
                    <a:pt x="2088232" y="1394941"/>
                    <a:pt x="1915208" y="1705353"/>
                    <a:pt x="1649293" y="1893910"/>
                  </a:cubicBezTo>
                  <a:cubicBezTo>
                    <a:pt x="1788282" y="1747739"/>
                    <a:pt x="1872208" y="1549745"/>
                    <a:pt x="1872208" y="1332148"/>
                  </a:cubicBezTo>
                  <a:cubicBezTo>
                    <a:pt x="1872208" y="874805"/>
                    <a:pt x="1501459" y="504056"/>
                    <a:pt x="1044116" y="504056"/>
                  </a:cubicBezTo>
                  <a:cubicBezTo>
                    <a:pt x="586773" y="504056"/>
                    <a:pt x="216024" y="874805"/>
                    <a:pt x="216024" y="1332148"/>
                  </a:cubicBezTo>
                  <a:cubicBezTo>
                    <a:pt x="216024" y="1549745"/>
                    <a:pt x="299951" y="1747739"/>
                    <a:pt x="438939" y="1893910"/>
                  </a:cubicBezTo>
                  <a:cubicBezTo>
                    <a:pt x="173024" y="1705353"/>
                    <a:pt x="0" y="1394941"/>
                    <a:pt x="0" y="1044116"/>
                  </a:cubicBezTo>
                  <a:cubicBezTo>
                    <a:pt x="0" y="467467"/>
                    <a:pt x="467467" y="0"/>
                    <a:pt x="1044116" y="0"/>
                  </a:cubicBezTo>
                  <a:close/>
                </a:path>
              </a:pathLst>
            </a:custGeom>
            <a:solidFill>
              <a:srgbClr val="004F8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28" name="直接连接符 27"/>
            <p:cNvCxnSpPr/>
            <p:nvPr/>
          </p:nvCxnSpPr>
          <p:spPr>
            <a:xfrm>
              <a:off x="1530498" y="3873500"/>
              <a:ext cx="2522390" cy="0"/>
            </a:xfrm>
            <a:prstGeom prst="line">
              <a:avLst/>
            </a:prstGeom>
            <a:ln w="19050">
              <a:solidFill>
                <a:srgbClr val="004F8A"/>
              </a:solidFill>
              <a:prstDash val="sysDash"/>
            </a:ln>
          </p:spPr>
          <p:style>
            <a:lnRef idx="1">
              <a:schemeClr val="accent1"/>
            </a:lnRef>
            <a:fillRef idx="0">
              <a:schemeClr val="accent1"/>
            </a:fillRef>
            <a:effectRef idx="0">
              <a:schemeClr val="accent1"/>
            </a:effectRef>
            <a:fontRef idx="minor">
              <a:schemeClr val="tx1"/>
            </a:fontRef>
          </p:style>
        </p:cxnSp>
        <p:sp>
          <p:nvSpPr>
            <p:cNvPr id="29" name="KSO_GT1.1"/>
            <p:cNvSpPr txBox="1">
              <a:spLocks noChangeArrowheads="1"/>
            </p:cNvSpPr>
            <p:nvPr/>
          </p:nvSpPr>
          <p:spPr bwMode="auto">
            <a:xfrm>
              <a:off x="1530498" y="3951288"/>
              <a:ext cx="2324746" cy="268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endParaRPr lang="en-US" altLang="zh-CN" dirty="0">
                <a:latin typeface="微软雅黑" panose="020B0503020204020204" pitchFamily="34" charset="-122"/>
                <a:ea typeface="微软雅黑" panose="020B0503020204020204" pitchFamily="34" charset="-122"/>
              </a:endParaRP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en-US" altLang="zh-CN" dirty="0" smtClean="0">
                <a:latin typeface="微软雅黑" panose="020B0503020204020204" pitchFamily="34" charset="-122"/>
                <a:ea typeface="微软雅黑" panose="020B0503020204020204" pitchFamily="34" charset="-122"/>
              </a:endParaRPr>
            </a:p>
            <a:p>
              <a:pPr algn="just">
                <a:lnSpc>
                  <a:spcPct val="130000"/>
                </a:lnSpc>
              </a:pPr>
              <a:r>
                <a:rPr lang="zh-CN" altLang="en-US" dirty="0" smtClean="0">
                  <a:latin typeface="微软雅黑" panose="020B0503020204020204" pitchFamily="34" charset="-122"/>
                  <a:ea typeface="微软雅黑" panose="020B0503020204020204" pitchFamily="34" charset="-122"/>
                </a:rPr>
                <a:t>此处</a:t>
              </a:r>
              <a:r>
                <a:rPr lang="zh-CN" altLang="en-US" dirty="0">
                  <a:latin typeface="微软雅黑" panose="020B0503020204020204" pitchFamily="34" charset="-122"/>
                  <a:ea typeface="微软雅黑" panose="020B0503020204020204" pitchFamily="34" charset="-122"/>
                </a:rPr>
                <a:t>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p:txBody>
        </p:sp>
        <p:sp>
          <p:nvSpPr>
            <p:cNvPr id="30" name="KSO_GT1"/>
            <p:cNvSpPr txBox="1">
              <a:spLocks noChangeArrowheads="1"/>
            </p:cNvSpPr>
            <p:nvPr/>
          </p:nvSpPr>
          <p:spPr bwMode="auto">
            <a:xfrm>
              <a:off x="2235200" y="3554414"/>
              <a:ext cx="18176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r>
                <a:rPr lang="zh-CN" altLang="en-US" sz="2000" b="1" dirty="0">
                  <a:solidFill>
                    <a:srgbClr val="232323"/>
                  </a:solidFill>
                  <a:latin typeface="微软雅黑" panose="020B0503020204020204" pitchFamily="34" charset="-122"/>
                  <a:ea typeface="微软雅黑" panose="020B0503020204020204" pitchFamily="34" charset="-122"/>
                </a:rPr>
                <a:t>输入标题</a:t>
              </a:r>
            </a:p>
          </p:txBody>
        </p:sp>
        <p:sp>
          <p:nvSpPr>
            <p:cNvPr id="31" name="椭圆 30"/>
            <p:cNvSpPr/>
            <p:nvPr/>
          </p:nvSpPr>
          <p:spPr>
            <a:xfrm>
              <a:off x="3938088" y="2288414"/>
              <a:ext cx="702000" cy="702000"/>
            </a:xfrm>
            <a:prstGeom prst="ellipse">
              <a:avLst/>
            </a:pr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FFFF"/>
                  </a:solidFill>
                  <a:latin typeface="Arial" panose="020B0604020202020204" pitchFamily="34" charset="0"/>
                  <a:cs typeface="Arial" panose="020B0604020202020204" pitchFamily="34" charset="0"/>
                </a:rPr>
                <a:t>01</a:t>
              </a:r>
              <a:endParaRPr lang="zh-CN" altLang="en-US" b="1" dirty="0">
                <a:solidFill>
                  <a:srgbClr val="FFFFFF"/>
                </a:solidFill>
                <a:latin typeface="Arial" panose="020B0604020202020204" pitchFamily="34" charset="0"/>
                <a:cs typeface="Arial" panose="020B0604020202020204" pitchFamily="34" charset="0"/>
              </a:endParaRPr>
            </a:p>
          </p:txBody>
        </p:sp>
      </p:grpSp>
      <p:grpSp>
        <p:nvGrpSpPr>
          <p:cNvPr id="32" name="组合 31"/>
          <p:cNvGrpSpPr/>
          <p:nvPr/>
        </p:nvGrpSpPr>
        <p:grpSpPr>
          <a:xfrm>
            <a:off x="5709960" y="1536385"/>
            <a:ext cx="3132086" cy="4344861"/>
            <a:chOff x="1530498" y="2288414"/>
            <a:chExt cx="3132086" cy="4344861"/>
          </a:xfrm>
        </p:grpSpPr>
        <p:sp>
          <p:nvSpPr>
            <p:cNvPr id="33" name="椭圆 1"/>
            <p:cNvSpPr/>
            <p:nvPr/>
          </p:nvSpPr>
          <p:spPr>
            <a:xfrm rot="3213676">
              <a:off x="3169281" y="2853191"/>
              <a:ext cx="1566174" cy="1420433"/>
            </a:xfrm>
            <a:custGeom>
              <a:avLst/>
              <a:gdLst/>
              <a:ahLst/>
              <a:cxnLst/>
              <a:rect l="l" t="t" r="r" b="b"/>
              <a:pathLst>
                <a:path w="2088232" h="1893910">
                  <a:moveTo>
                    <a:pt x="1044116" y="0"/>
                  </a:moveTo>
                  <a:cubicBezTo>
                    <a:pt x="1620765" y="0"/>
                    <a:pt x="2088232" y="467467"/>
                    <a:pt x="2088232" y="1044116"/>
                  </a:cubicBezTo>
                  <a:cubicBezTo>
                    <a:pt x="2088232" y="1394941"/>
                    <a:pt x="1915208" y="1705353"/>
                    <a:pt x="1649293" y="1893910"/>
                  </a:cubicBezTo>
                  <a:cubicBezTo>
                    <a:pt x="1788282" y="1747739"/>
                    <a:pt x="1872208" y="1549745"/>
                    <a:pt x="1872208" y="1332148"/>
                  </a:cubicBezTo>
                  <a:cubicBezTo>
                    <a:pt x="1872208" y="874805"/>
                    <a:pt x="1501459" y="504056"/>
                    <a:pt x="1044116" y="504056"/>
                  </a:cubicBezTo>
                  <a:cubicBezTo>
                    <a:pt x="586773" y="504056"/>
                    <a:pt x="216024" y="874805"/>
                    <a:pt x="216024" y="1332148"/>
                  </a:cubicBezTo>
                  <a:cubicBezTo>
                    <a:pt x="216024" y="1549745"/>
                    <a:pt x="299951" y="1747739"/>
                    <a:pt x="438939" y="1893910"/>
                  </a:cubicBezTo>
                  <a:cubicBezTo>
                    <a:pt x="173024" y="1705353"/>
                    <a:pt x="0" y="1394941"/>
                    <a:pt x="0" y="1044116"/>
                  </a:cubicBezTo>
                  <a:cubicBezTo>
                    <a:pt x="0" y="467467"/>
                    <a:pt x="467467" y="0"/>
                    <a:pt x="1044116" y="0"/>
                  </a:cubicBezTo>
                  <a:close/>
                </a:path>
              </a:pathLst>
            </a:custGeom>
            <a:solidFill>
              <a:srgbClr val="004F8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34" name="直接连接符 33"/>
            <p:cNvCxnSpPr/>
            <p:nvPr/>
          </p:nvCxnSpPr>
          <p:spPr>
            <a:xfrm>
              <a:off x="1530498" y="3873500"/>
              <a:ext cx="2522390" cy="0"/>
            </a:xfrm>
            <a:prstGeom prst="line">
              <a:avLst/>
            </a:prstGeom>
            <a:ln w="19050">
              <a:solidFill>
                <a:srgbClr val="004F8A"/>
              </a:solidFill>
              <a:prstDash val="sysDash"/>
            </a:ln>
          </p:spPr>
          <p:style>
            <a:lnRef idx="1">
              <a:schemeClr val="accent1"/>
            </a:lnRef>
            <a:fillRef idx="0">
              <a:schemeClr val="accent1"/>
            </a:fillRef>
            <a:effectRef idx="0">
              <a:schemeClr val="accent1"/>
            </a:effectRef>
            <a:fontRef idx="minor">
              <a:schemeClr val="tx1"/>
            </a:fontRef>
          </p:style>
        </p:cxnSp>
        <p:sp>
          <p:nvSpPr>
            <p:cNvPr id="35" name="KSO_GT1.1"/>
            <p:cNvSpPr txBox="1">
              <a:spLocks noChangeArrowheads="1"/>
            </p:cNvSpPr>
            <p:nvPr/>
          </p:nvSpPr>
          <p:spPr bwMode="auto">
            <a:xfrm>
              <a:off x="1530498" y="3951288"/>
              <a:ext cx="2324746" cy="268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endParaRPr lang="en-US" altLang="zh-CN" dirty="0">
                <a:latin typeface="微软雅黑" panose="020B0503020204020204" pitchFamily="34" charset="-122"/>
                <a:ea typeface="微软雅黑" panose="020B0503020204020204" pitchFamily="34" charset="-122"/>
              </a:endParaRP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en-US" altLang="zh-CN" dirty="0" smtClean="0">
                <a:latin typeface="微软雅黑" panose="020B0503020204020204" pitchFamily="34" charset="-122"/>
                <a:ea typeface="微软雅黑" panose="020B0503020204020204" pitchFamily="34" charset="-122"/>
              </a:endParaRPr>
            </a:p>
            <a:p>
              <a:pPr algn="just">
                <a:lnSpc>
                  <a:spcPct val="130000"/>
                </a:lnSpc>
              </a:pPr>
              <a:r>
                <a:rPr lang="zh-CN" altLang="en-US" dirty="0" smtClean="0">
                  <a:latin typeface="微软雅黑" panose="020B0503020204020204" pitchFamily="34" charset="-122"/>
                  <a:ea typeface="微软雅黑" panose="020B0503020204020204" pitchFamily="34" charset="-122"/>
                </a:rPr>
                <a:t>此处</a:t>
              </a:r>
              <a:r>
                <a:rPr lang="zh-CN" altLang="en-US" dirty="0">
                  <a:latin typeface="微软雅黑" panose="020B0503020204020204" pitchFamily="34" charset="-122"/>
                  <a:ea typeface="微软雅黑" panose="020B0503020204020204" pitchFamily="34" charset="-122"/>
                </a:rPr>
                <a:t>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p:txBody>
        </p:sp>
        <p:sp>
          <p:nvSpPr>
            <p:cNvPr id="36" name="KSO_GT1"/>
            <p:cNvSpPr txBox="1">
              <a:spLocks noChangeArrowheads="1"/>
            </p:cNvSpPr>
            <p:nvPr/>
          </p:nvSpPr>
          <p:spPr bwMode="auto">
            <a:xfrm>
              <a:off x="2235200" y="3554414"/>
              <a:ext cx="18176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r>
                <a:rPr lang="zh-CN" altLang="en-US" sz="2000" b="1" dirty="0">
                  <a:solidFill>
                    <a:srgbClr val="232323"/>
                  </a:solidFill>
                  <a:latin typeface="微软雅黑" panose="020B0503020204020204" pitchFamily="34" charset="-122"/>
                  <a:ea typeface="微软雅黑" panose="020B0503020204020204" pitchFamily="34" charset="-122"/>
                </a:rPr>
                <a:t>输入标题</a:t>
              </a:r>
            </a:p>
          </p:txBody>
        </p:sp>
        <p:sp>
          <p:nvSpPr>
            <p:cNvPr id="37" name="椭圆 36"/>
            <p:cNvSpPr/>
            <p:nvPr/>
          </p:nvSpPr>
          <p:spPr>
            <a:xfrm>
              <a:off x="3938088" y="2288414"/>
              <a:ext cx="702000" cy="702000"/>
            </a:xfrm>
            <a:prstGeom prst="ellipse">
              <a:avLst/>
            </a:pr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FFFF"/>
                  </a:solidFill>
                  <a:latin typeface="Arial" panose="020B0604020202020204" pitchFamily="34" charset="0"/>
                  <a:cs typeface="Arial" panose="020B0604020202020204" pitchFamily="34" charset="0"/>
                </a:rPr>
                <a:t>01</a:t>
              </a:r>
              <a:endParaRPr lang="zh-CN" altLang="en-US" b="1" dirty="0">
                <a:solidFill>
                  <a:srgbClr val="FFFFFF"/>
                </a:solidFill>
                <a:latin typeface="Arial" panose="020B0604020202020204" pitchFamily="34" charset="0"/>
                <a:cs typeface="Arial" panose="020B0604020202020204" pitchFamily="34" charset="0"/>
              </a:endParaRPr>
            </a:p>
          </p:txBody>
        </p:sp>
      </p:grpSp>
      <p:grpSp>
        <p:nvGrpSpPr>
          <p:cNvPr id="38" name="组合 37"/>
          <p:cNvGrpSpPr/>
          <p:nvPr/>
        </p:nvGrpSpPr>
        <p:grpSpPr>
          <a:xfrm>
            <a:off x="8913029" y="1536385"/>
            <a:ext cx="3132086" cy="4344861"/>
            <a:chOff x="1530498" y="2288414"/>
            <a:chExt cx="3132086" cy="4344861"/>
          </a:xfrm>
        </p:grpSpPr>
        <p:sp>
          <p:nvSpPr>
            <p:cNvPr id="39" name="椭圆 1"/>
            <p:cNvSpPr/>
            <p:nvPr/>
          </p:nvSpPr>
          <p:spPr>
            <a:xfrm rot="3213676">
              <a:off x="3169281" y="2853191"/>
              <a:ext cx="1566174" cy="1420433"/>
            </a:xfrm>
            <a:custGeom>
              <a:avLst/>
              <a:gdLst/>
              <a:ahLst/>
              <a:cxnLst/>
              <a:rect l="l" t="t" r="r" b="b"/>
              <a:pathLst>
                <a:path w="2088232" h="1893910">
                  <a:moveTo>
                    <a:pt x="1044116" y="0"/>
                  </a:moveTo>
                  <a:cubicBezTo>
                    <a:pt x="1620765" y="0"/>
                    <a:pt x="2088232" y="467467"/>
                    <a:pt x="2088232" y="1044116"/>
                  </a:cubicBezTo>
                  <a:cubicBezTo>
                    <a:pt x="2088232" y="1394941"/>
                    <a:pt x="1915208" y="1705353"/>
                    <a:pt x="1649293" y="1893910"/>
                  </a:cubicBezTo>
                  <a:cubicBezTo>
                    <a:pt x="1788282" y="1747739"/>
                    <a:pt x="1872208" y="1549745"/>
                    <a:pt x="1872208" y="1332148"/>
                  </a:cubicBezTo>
                  <a:cubicBezTo>
                    <a:pt x="1872208" y="874805"/>
                    <a:pt x="1501459" y="504056"/>
                    <a:pt x="1044116" y="504056"/>
                  </a:cubicBezTo>
                  <a:cubicBezTo>
                    <a:pt x="586773" y="504056"/>
                    <a:pt x="216024" y="874805"/>
                    <a:pt x="216024" y="1332148"/>
                  </a:cubicBezTo>
                  <a:cubicBezTo>
                    <a:pt x="216024" y="1549745"/>
                    <a:pt x="299951" y="1747739"/>
                    <a:pt x="438939" y="1893910"/>
                  </a:cubicBezTo>
                  <a:cubicBezTo>
                    <a:pt x="173024" y="1705353"/>
                    <a:pt x="0" y="1394941"/>
                    <a:pt x="0" y="1044116"/>
                  </a:cubicBezTo>
                  <a:cubicBezTo>
                    <a:pt x="0" y="467467"/>
                    <a:pt x="467467" y="0"/>
                    <a:pt x="1044116" y="0"/>
                  </a:cubicBezTo>
                  <a:close/>
                </a:path>
              </a:pathLst>
            </a:custGeom>
            <a:solidFill>
              <a:srgbClr val="004F8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40" name="直接连接符 39"/>
            <p:cNvCxnSpPr/>
            <p:nvPr/>
          </p:nvCxnSpPr>
          <p:spPr>
            <a:xfrm>
              <a:off x="1530498" y="3873500"/>
              <a:ext cx="2522390" cy="0"/>
            </a:xfrm>
            <a:prstGeom prst="line">
              <a:avLst/>
            </a:prstGeom>
            <a:ln w="19050">
              <a:solidFill>
                <a:srgbClr val="004F8A"/>
              </a:solidFill>
              <a:prstDash val="sysDash"/>
            </a:ln>
          </p:spPr>
          <p:style>
            <a:lnRef idx="1">
              <a:schemeClr val="accent1"/>
            </a:lnRef>
            <a:fillRef idx="0">
              <a:schemeClr val="accent1"/>
            </a:fillRef>
            <a:effectRef idx="0">
              <a:schemeClr val="accent1"/>
            </a:effectRef>
            <a:fontRef idx="minor">
              <a:schemeClr val="tx1"/>
            </a:fontRef>
          </p:style>
        </p:cxnSp>
        <p:sp>
          <p:nvSpPr>
            <p:cNvPr id="41" name="KSO_GT1.1"/>
            <p:cNvSpPr txBox="1">
              <a:spLocks noChangeArrowheads="1"/>
            </p:cNvSpPr>
            <p:nvPr/>
          </p:nvSpPr>
          <p:spPr bwMode="auto">
            <a:xfrm>
              <a:off x="1530498" y="3951288"/>
              <a:ext cx="2324746" cy="268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endParaRPr lang="en-US" altLang="zh-CN" dirty="0">
                <a:latin typeface="微软雅黑" panose="020B0503020204020204" pitchFamily="34" charset="-122"/>
                <a:ea typeface="微软雅黑" panose="020B0503020204020204" pitchFamily="34" charset="-122"/>
              </a:endParaRP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eaLnBrk="1" hangingPunct="1">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en-US" altLang="zh-CN" dirty="0" smtClean="0">
                <a:latin typeface="微软雅黑" panose="020B0503020204020204" pitchFamily="34" charset="-122"/>
                <a:ea typeface="微软雅黑" panose="020B0503020204020204" pitchFamily="34" charset="-122"/>
              </a:endParaRPr>
            </a:p>
            <a:p>
              <a:pPr algn="just">
                <a:lnSpc>
                  <a:spcPct val="130000"/>
                </a:lnSpc>
              </a:pPr>
              <a:r>
                <a:rPr lang="zh-CN" altLang="en-US" dirty="0" smtClean="0">
                  <a:latin typeface="微软雅黑" panose="020B0503020204020204" pitchFamily="34" charset="-122"/>
                  <a:ea typeface="微软雅黑" panose="020B0503020204020204" pitchFamily="34" charset="-122"/>
                </a:rPr>
                <a:t>此处</a:t>
              </a:r>
              <a:r>
                <a:rPr lang="zh-CN" altLang="en-US" dirty="0">
                  <a:latin typeface="微软雅黑" panose="020B0503020204020204" pitchFamily="34" charset="-122"/>
                  <a:ea typeface="微软雅黑" panose="020B0503020204020204" pitchFamily="34" charset="-122"/>
                </a:rPr>
                <a:t>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此处输入您的文本</a:t>
              </a:r>
            </a:p>
            <a:p>
              <a:pPr algn="just">
                <a:lnSpc>
                  <a:spcPct val="130000"/>
                </a:lnSpc>
              </a:pPr>
              <a:r>
                <a:rPr lang="zh-CN" altLang="en-US" dirty="0">
                  <a:latin typeface="微软雅黑" panose="020B0503020204020204" pitchFamily="34" charset="-122"/>
                  <a:ea typeface="微软雅黑" panose="020B0503020204020204" pitchFamily="34" charset="-122"/>
                </a:rPr>
                <a:t>此处输入您的</a:t>
              </a:r>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p:txBody>
        </p:sp>
        <p:sp>
          <p:nvSpPr>
            <p:cNvPr id="42" name="KSO_GT1"/>
            <p:cNvSpPr txBox="1">
              <a:spLocks noChangeArrowheads="1"/>
            </p:cNvSpPr>
            <p:nvPr/>
          </p:nvSpPr>
          <p:spPr bwMode="auto">
            <a:xfrm>
              <a:off x="2235200" y="3554414"/>
              <a:ext cx="18176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r>
                <a:rPr lang="zh-CN" altLang="en-US" sz="2000" b="1" dirty="0">
                  <a:solidFill>
                    <a:srgbClr val="232323"/>
                  </a:solidFill>
                  <a:latin typeface="微软雅黑" panose="020B0503020204020204" pitchFamily="34" charset="-122"/>
                  <a:ea typeface="微软雅黑" panose="020B0503020204020204" pitchFamily="34" charset="-122"/>
                </a:rPr>
                <a:t>输入标题</a:t>
              </a:r>
            </a:p>
          </p:txBody>
        </p:sp>
        <p:sp>
          <p:nvSpPr>
            <p:cNvPr id="43" name="椭圆 42"/>
            <p:cNvSpPr/>
            <p:nvPr/>
          </p:nvSpPr>
          <p:spPr>
            <a:xfrm>
              <a:off x="3938088" y="2288414"/>
              <a:ext cx="702000" cy="702000"/>
            </a:xfrm>
            <a:prstGeom prst="ellipse">
              <a:avLst/>
            </a:pr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FFFF"/>
                  </a:solidFill>
                  <a:latin typeface="Arial" panose="020B0604020202020204" pitchFamily="34" charset="0"/>
                  <a:cs typeface="Arial" panose="020B0604020202020204" pitchFamily="34" charset="0"/>
                </a:rPr>
                <a:t>01</a:t>
              </a:r>
              <a:endParaRPr lang="zh-CN" altLang="en-US"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7314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367007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solidFill>
                <a:latin typeface="微软雅黑" panose="020B0503020204020204" pitchFamily="34" charset="-122"/>
                <a:ea typeface="微软雅黑" panose="020B0503020204020204" pitchFamily="34" charset="-122"/>
              </a:rPr>
              <a:t>结论</a:t>
            </a:r>
            <a:r>
              <a:rPr lang="zh-CN" altLang="en-US" dirty="0" smtClean="0">
                <a:solidFill>
                  <a:schemeClr val="bg1"/>
                </a:solidFill>
                <a:latin typeface="微软雅黑" panose="020B0503020204020204" pitchFamily="34" charset="-122"/>
                <a:ea typeface="微软雅黑" panose="020B0503020204020204" pitchFamily="34" charset="-122"/>
              </a:rPr>
              <a:t>验证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372166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4.1 </a:t>
            </a:r>
            <a:r>
              <a:rPr lang="zh-CN" altLang="en-US" sz="2400" b="1" dirty="0" smtClean="0">
                <a:latin typeface="微软雅黑" panose="020B0503020204020204" pitchFamily="34" charset="-122"/>
                <a:ea typeface="微软雅黑" panose="020B0503020204020204" pitchFamily="34" charset="-122"/>
              </a:rPr>
              <a:t>研究结论</a:t>
            </a:r>
            <a:endParaRPr lang="en-US" altLang="zh-CN" sz="2400" b="1" dirty="0" smtClean="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085485" y="1417109"/>
            <a:ext cx="2851689" cy="4704511"/>
            <a:chOff x="2085485" y="1417320"/>
            <a:chExt cx="2851689" cy="4704511"/>
          </a:xfrm>
        </p:grpSpPr>
        <p:sp>
          <p:nvSpPr>
            <p:cNvPr id="6" name="矩形 5"/>
            <p:cNvSpPr/>
            <p:nvPr/>
          </p:nvSpPr>
          <p:spPr>
            <a:xfrm>
              <a:off x="2085485" y="1417320"/>
              <a:ext cx="2851689" cy="4704511"/>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143121" y="1649795"/>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143120" y="2282643"/>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57329" y="1735387"/>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结论一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5" name="TextBox 76"/>
            <p:cNvSpPr txBox="1">
              <a:spLocks noChangeArrowheads="1"/>
            </p:cNvSpPr>
            <p:nvPr/>
          </p:nvSpPr>
          <p:spPr bwMode="auto">
            <a:xfrm>
              <a:off x="2248991" y="2380120"/>
              <a:ext cx="2591458" cy="329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请在此处输入您的文字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30000"/>
                </a:lnSpc>
                <a:spcBef>
                  <a:spcPct val="0"/>
                </a:spcBef>
                <a:buFontTx/>
                <a:buNone/>
              </a:pPr>
              <a:r>
                <a:rPr lang="zh-CN" altLang="en-US" sz="2000" dirty="0" smtClean="0">
                  <a:solidFill>
                    <a:schemeClr val="bg1"/>
                  </a:solidFill>
                  <a:latin typeface="微软雅黑" panose="020B0503020204020204" pitchFamily="34" charset="-122"/>
                  <a:ea typeface="微软雅黑" panose="020B0503020204020204" pitchFamily="34" charset="-122"/>
                </a:rPr>
                <a:t>请</a:t>
              </a:r>
              <a:r>
                <a:rPr lang="zh-CN" altLang="en-US" sz="2000" dirty="0">
                  <a:solidFill>
                    <a:schemeClr val="bg1"/>
                  </a:solidFill>
                  <a:latin typeface="微软雅黑" panose="020B0503020204020204" pitchFamily="34" charset="-122"/>
                  <a:ea typeface="微软雅黑" panose="020B0503020204020204" pitchFamily="34" charset="-122"/>
                </a:rPr>
                <a:t>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247102" y="1417109"/>
            <a:ext cx="2851689" cy="4704511"/>
            <a:chOff x="2085485" y="1417320"/>
            <a:chExt cx="2851689" cy="4704511"/>
          </a:xfrm>
        </p:grpSpPr>
        <p:sp>
          <p:nvSpPr>
            <p:cNvPr id="47" name="矩形 46"/>
            <p:cNvSpPr/>
            <p:nvPr/>
          </p:nvSpPr>
          <p:spPr>
            <a:xfrm>
              <a:off x="2085485" y="1417320"/>
              <a:ext cx="2851689" cy="4704511"/>
            </a:xfrm>
            <a:prstGeom prst="rect">
              <a:avLst/>
            </a:prstGeom>
            <a:solidFill>
              <a:srgbClr val="4B5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2143121" y="1649795"/>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143120" y="2282643"/>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2957329" y="1735387"/>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结论二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 name="TextBox 76"/>
            <p:cNvSpPr txBox="1">
              <a:spLocks noChangeArrowheads="1"/>
            </p:cNvSpPr>
            <p:nvPr/>
          </p:nvSpPr>
          <p:spPr bwMode="auto">
            <a:xfrm>
              <a:off x="2248991" y="2380120"/>
              <a:ext cx="2591458" cy="329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请在此处输入您的文字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30000"/>
                </a:lnSpc>
                <a:spcBef>
                  <a:spcPct val="0"/>
                </a:spcBef>
                <a:buFontTx/>
                <a:buNone/>
              </a:pPr>
              <a:r>
                <a:rPr lang="zh-CN" altLang="en-US" sz="2000" dirty="0" smtClean="0">
                  <a:solidFill>
                    <a:schemeClr val="bg1"/>
                  </a:solidFill>
                  <a:latin typeface="微软雅黑" panose="020B0503020204020204" pitchFamily="34" charset="-122"/>
                  <a:ea typeface="微软雅黑" panose="020B0503020204020204" pitchFamily="34" charset="-122"/>
                </a:rPr>
                <a:t>请</a:t>
              </a:r>
              <a:r>
                <a:rPr lang="zh-CN" altLang="en-US" sz="2000" dirty="0">
                  <a:solidFill>
                    <a:schemeClr val="bg1"/>
                  </a:solidFill>
                  <a:latin typeface="微软雅黑" panose="020B0503020204020204" pitchFamily="34" charset="-122"/>
                  <a:ea typeface="微软雅黑" panose="020B0503020204020204" pitchFamily="34" charset="-122"/>
                </a:rPr>
                <a:t>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8408718" y="1417109"/>
            <a:ext cx="2851689" cy="4704511"/>
            <a:chOff x="2085485" y="1417320"/>
            <a:chExt cx="2851689" cy="4704511"/>
          </a:xfrm>
        </p:grpSpPr>
        <p:sp>
          <p:nvSpPr>
            <p:cNvPr id="53" name="矩形 52"/>
            <p:cNvSpPr/>
            <p:nvPr/>
          </p:nvSpPr>
          <p:spPr>
            <a:xfrm>
              <a:off x="2085485" y="1417320"/>
              <a:ext cx="2851689" cy="470451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2143121" y="1649795"/>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143120" y="2282643"/>
              <a:ext cx="2736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2957329" y="1735387"/>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结论三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7" name="TextBox 76"/>
            <p:cNvSpPr txBox="1">
              <a:spLocks noChangeArrowheads="1"/>
            </p:cNvSpPr>
            <p:nvPr/>
          </p:nvSpPr>
          <p:spPr bwMode="auto">
            <a:xfrm>
              <a:off x="2248991" y="2380120"/>
              <a:ext cx="2591458" cy="329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请在此处输入您的文字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30000"/>
                </a:lnSpc>
                <a:spcBef>
                  <a:spcPct val="0"/>
                </a:spcBef>
                <a:buFontTx/>
                <a:buNone/>
              </a:pPr>
              <a:r>
                <a:rPr lang="zh-CN" altLang="en-US" sz="2000" dirty="0" smtClean="0">
                  <a:solidFill>
                    <a:schemeClr val="bg1"/>
                  </a:solidFill>
                  <a:latin typeface="微软雅黑" panose="020B0503020204020204" pitchFamily="34" charset="-122"/>
                  <a:ea typeface="微软雅黑" panose="020B0503020204020204" pitchFamily="34" charset="-122"/>
                </a:rPr>
                <a:t>请</a:t>
              </a:r>
              <a:r>
                <a:rPr lang="zh-CN" altLang="en-US" sz="2000" dirty="0">
                  <a:solidFill>
                    <a:schemeClr val="bg1"/>
                  </a:solidFill>
                  <a:latin typeface="微软雅黑" panose="020B0503020204020204" pitchFamily="34" charset="-122"/>
                  <a:ea typeface="微软雅黑" panose="020B0503020204020204" pitchFamily="34" charset="-122"/>
                </a:rPr>
                <a:t>在此处输入您的文字</a:t>
              </a:r>
              <a:r>
                <a:rPr lang="zh-CN" altLang="en-US" sz="2000" dirty="0" smtClean="0">
                  <a:solidFill>
                    <a:schemeClr val="bg1"/>
                  </a:solidFill>
                  <a:latin typeface="微软雅黑" panose="020B0503020204020204" pitchFamily="34" charset="-122"/>
                  <a:ea typeface="微软雅黑" panose="020B0503020204020204" pitchFamily="34" charset="-122"/>
                </a:rPr>
                <a:t>，复制</a:t>
              </a:r>
              <a:r>
                <a:rPr lang="zh-CN" altLang="en-US" sz="2000" dirty="0">
                  <a:solidFill>
                    <a:schemeClr val="bg1"/>
                  </a:solidFill>
                  <a:latin typeface="微软雅黑" panose="020B0503020204020204" pitchFamily="34" charset="-122"/>
                  <a:ea typeface="微软雅黑" panose="020B0503020204020204" pitchFamily="34" charset="-122"/>
                </a:rPr>
                <a:t>您的文字粘贴到此处，并且在粘贴后选择</a:t>
              </a:r>
              <a:r>
                <a:rPr lang="zh-CN" altLang="en-US" sz="2000" dirty="0" smtClean="0">
                  <a:solidFill>
                    <a:schemeClr val="bg1"/>
                  </a:solidFill>
                  <a:latin typeface="微软雅黑" panose="020B0503020204020204" pitchFamily="34" charset="-122"/>
                  <a:ea typeface="微软雅黑" panose="020B0503020204020204" pitchFamily="34" charset="-122"/>
                </a:rPr>
                <a:t>“仅文字”</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23800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367007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solidFill>
                <a:latin typeface="微软雅黑" panose="020B0503020204020204" pitchFamily="34" charset="-122"/>
                <a:ea typeface="微软雅黑" panose="020B0503020204020204" pitchFamily="34" charset="-122"/>
              </a:rPr>
              <a:t>结论</a:t>
            </a:r>
            <a:r>
              <a:rPr lang="zh-CN" altLang="en-US" dirty="0" smtClean="0">
                <a:solidFill>
                  <a:schemeClr val="bg1"/>
                </a:solidFill>
                <a:latin typeface="微软雅黑" panose="020B0503020204020204" pitchFamily="34" charset="-122"/>
                <a:ea typeface="微软雅黑" panose="020B0503020204020204" pitchFamily="34" charset="-122"/>
              </a:rPr>
              <a:t>验证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372166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4.2 </a:t>
            </a:r>
            <a:r>
              <a:rPr lang="zh-CN" altLang="en-US" sz="2400" b="1" dirty="0" smtClean="0">
                <a:latin typeface="微软雅黑" panose="020B0503020204020204" pitchFamily="34" charset="-122"/>
                <a:ea typeface="微软雅黑" panose="020B0503020204020204" pitchFamily="34" charset="-122"/>
              </a:rPr>
              <a:t>实践验证</a:t>
            </a:r>
            <a:endParaRPr lang="en-US" altLang="zh-CN" sz="2400" b="1" dirty="0" smtClean="0">
              <a:latin typeface="微软雅黑" panose="020B0503020204020204" pitchFamily="34" charset="-122"/>
              <a:ea typeface="微软雅黑" panose="020B0503020204020204" pitchFamily="34" charset="-122"/>
            </a:endParaRPr>
          </a:p>
        </p:txBody>
      </p:sp>
      <p:sp>
        <p:nvSpPr>
          <p:cNvPr id="70" name="KSO_GT4.1"/>
          <p:cNvSpPr txBox="1"/>
          <p:nvPr/>
        </p:nvSpPr>
        <p:spPr>
          <a:xfrm>
            <a:off x="7589813" y="1217424"/>
            <a:ext cx="2091376" cy="1123003"/>
          </a:xfrm>
          <a:prstGeom prst="rect">
            <a:avLst/>
          </a:prstGeom>
          <a:noFill/>
        </p:spPr>
        <p:txBody>
          <a:bodyPr anchor="ctr"/>
          <a:lstStyle/>
          <a:p>
            <a:pPr algn="just">
              <a:lnSpc>
                <a:spcPct val="130000"/>
              </a:lnSpc>
              <a:defRPr/>
            </a:pPr>
            <a:r>
              <a:rPr lang="zh-CN" altLang="en-US" dirty="0">
                <a:latin typeface="微软雅黑" panose="020B0503020204020204" pitchFamily="34" charset="-122"/>
                <a:ea typeface="微软雅黑" panose="020B0503020204020204" pitchFamily="34" charset="-122"/>
              </a:rPr>
              <a:t>此处输入您的文本此处输入您的文本</a:t>
            </a:r>
          </a:p>
        </p:txBody>
      </p:sp>
      <p:grpSp>
        <p:nvGrpSpPr>
          <p:cNvPr id="21" name="组合 20"/>
          <p:cNvGrpSpPr/>
          <p:nvPr/>
        </p:nvGrpSpPr>
        <p:grpSpPr>
          <a:xfrm>
            <a:off x="7508632" y="2249120"/>
            <a:ext cx="2029524" cy="2197686"/>
            <a:chOff x="7508632" y="2249120"/>
            <a:chExt cx="2029524" cy="2197686"/>
          </a:xfrm>
        </p:grpSpPr>
        <p:sp>
          <p:nvSpPr>
            <p:cNvPr id="67" name="椭圆 66"/>
            <p:cNvSpPr/>
            <p:nvPr/>
          </p:nvSpPr>
          <p:spPr>
            <a:xfrm>
              <a:off x="7916468" y="3750967"/>
              <a:ext cx="179758" cy="185557"/>
            </a:xfrm>
            <a:prstGeom prst="ellipse">
              <a:avLst/>
            </a:prstGeom>
            <a:solidFill>
              <a:srgbClr val="00B0F0"/>
            </a:solidFill>
            <a:ln>
              <a:solidFill>
                <a:srgbClr val="93D0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flipV="1">
              <a:off x="7508632" y="3909465"/>
              <a:ext cx="434897" cy="537341"/>
            </a:xfrm>
            <a:prstGeom prst="line">
              <a:avLst/>
            </a:prstGeom>
            <a:solidFill>
              <a:schemeClr val="accent1"/>
            </a:solidFill>
            <a:ln w="57150">
              <a:solidFill>
                <a:srgbClr val="00B0F0"/>
              </a:solidFill>
              <a:headEnd type="oval"/>
            </a:ln>
          </p:spPr>
          <p:style>
            <a:lnRef idx="1">
              <a:schemeClr val="accent1"/>
            </a:lnRef>
            <a:fillRef idx="0">
              <a:schemeClr val="accent1"/>
            </a:fillRef>
            <a:effectRef idx="0">
              <a:schemeClr val="accent1"/>
            </a:effectRef>
            <a:fontRef idx="minor">
              <a:schemeClr val="tx1"/>
            </a:fontRef>
          </p:style>
        </p:cxnSp>
        <p:sp>
          <p:nvSpPr>
            <p:cNvPr id="71" name="KSO_GT4"/>
            <p:cNvSpPr/>
            <p:nvPr/>
          </p:nvSpPr>
          <p:spPr>
            <a:xfrm>
              <a:off x="7732846" y="2249120"/>
              <a:ext cx="1805310" cy="1807244"/>
            </a:xfrm>
            <a:custGeom>
              <a:avLst/>
              <a:gdLst>
                <a:gd name="connsiteX0" fmla="*/ 553315 w 1106632"/>
                <a:gd name="connsiteY0" fmla="*/ 100603 h 1106632"/>
                <a:gd name="connsiteX1" fmla="*/ 100602 w 1106632"/>
                <a:gd name="connsiteY1" fmla="*/ 553316 h 1106632"/>
                <a:gd name="connsiteX2" fmla="*/ 553315 w 1106632"/>
                <a:gd name="connsiteY2" fmla="*/ 1006029 h 1106632"/>
                <a:gd name="connsiteX3" fmla="*/ 1006028 w 1106632"/>
                <a:gd name="connsiteY3" fmla="*/ 553316 h 1106632"/>
                <a:gd name="connsiteX4" fmla="*/ 553315 w 1106632"/>
                <a:gd name="connsiteY4" fmla="*/ 100603 h 1106632"/>
                <a:gd name="connsiteX5" fmla="*/ 553316 w 1106632"/>
                <a:gd name="connsiteY5" fmla="*/ 0 h 1106632"/>
                <a:gd name="connsiteX6" fmla="*/ 1106632 w 1106632"/>
                <a:gd name="connsiteY6" fmla="*/ 553316 h 1106632"/>
                <a:gd name="connsiteX7" fmla="*/ 553316 w 1106632"/>
                <a:gd name="connsiteY7" fmla="*/ 1106632 h 1106632"/>
                <a:gd name="connsiteX8" fmla="*/ 0 w 1106632"/>
                <a:gd name="connsiteY8" fmla="*/ 553316 h 1106632"/>
                <a:gd name="connsiteX9" fmla="*/ 553316 w 1106632"/>
                <a:gd name="connsiteY9" fmla="*/ 0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632" h="1106632">
                  <a:moveTo>
                    <a:pt x="553315" y="100603"/>
                  </a:moveTo>
                  <a:cubicBezTo>
                    <a:pt x="303289" y="100603"/>
                    <a:pt x="100602" y="303290"/>
                    <a:pt x="100602" y="553316"/>
                  </a:cubicBezTo>
                  <a:cubicBezTo>
                    <a:pt x="100602" y="803342"/>
                    <a:pt x="303289" y="1006029"/>
                    <a:pt x="553315" y="1006029"/>
                  </a:cubicBezTo>
                  <a:cubicBezTo>
                    <a:pt x="803341" y="1006029"/>
                    <a:pt x="1006028" y="803342"/>
                    <a:pt x="1006028" y="553316"/>
                  </a:cubicBezTo>
                  <a:cubicBezTo>
                    <a:pt x="1006028" y="303290"/>
                    <a:pt x="803341" y="100603"/>
                    <a:pt x="553315" y="100603"/>
                  </a:cubicBezTo>
                  <a:close/>
                  <a:moveTo>
                    <a:pt x="553316" y="0"/>
                  </a:moveTo>
                  <a:cubicBezTo>
                    <a:pt x="858904" y="0"/>
                    <a:pt x="1106632" y="247728"/>
                    <a:pt x="1106632" y="553316"/>
                  </a:cubicBezTo>
                  <a:cubicBezTo>
                    <a:pt x="1106632" y="858904"/>
                    <a:pt x="858904" y="1106632"/>
                    <a:pt x="553316" y="1106632"/>
                  </a:cubicBezTo>
                  <a:cubicBezTo>
                    <a:pt x="247728" y="1106632"/>
                    <a:pt x="0" y="858904"/>
                    <a:pt x="0" y="553316"/>
                  </a:cubicBezTo>
                  <a:cubicBezTo>
                    <a:pt x="0" y="247728"/>
                    <a:pt x="247728" y="0"/>
                    <a:pt x="553316"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r>
                <a:rPr lang="zh-CN" altLang="en-US" sz="3200" dirty="0">
                  <a:solidFill>
                    <a:schemeClr val="tx1"/>
                  </a:solidFill>
                  <a:latin typeface="微软雅黑" panose="020B0503020204020204" pitchFamily="34" charset="-122"/>
                  <a:ea typeface="微软雅黑" panose="020B0503020204020204" pitchFamily="34" charset="-122"/>
                </a:rPr>
                <a:t>标题</a:t>
              </a:r>
            </a:p>
          </p:txBody>
        </p:sp>
      </p:grpSp>
      <p:sp>
        <p:nvSpPr>
          <p:cNvPr id="72" name="KSO_GT3.1"/>
          <p:cNvSpPr txBox="1"/>
          <p:nvPr/>
        </p:nvSpPr>
        <p:spPr>
          <a:xfrm>
            <a:off x="5735019" y="5013137"/>
            <a:ext cx="2104905" cy="1266037"/>
          </a:xfrm>
          <a:prstGeom prst="rect">
            <a:avLst/>
          </a:prstGeom>
          <a:noFill/>
        </p:spPr>
        <p:txBody>
          <a:bodyPr anchor="ctr"/>
          <a:lstStyle/>
          <a:p>
            <a:pPr algn="just">
              <a:lnSpc>
                <a:spcPct val="130000"/>
              </a:lnSpc>
              <a:defRPr/>
            </a:pPr>
            <a:r>
              <a:rPr lang="zh-CN" altLang="en-US" dirty="0">
                <a:latin typeface="微软雅黑" panose="020B0503020204020204" pitchFamily="34" charset="-122"/>
                <a:ea typeface="微软雅黑" panose="020B0503020204020204" pitchFamily="34" charset="-122"/>
              </a:rPr>
              <a:t>此处输入您的文本此处输入您的文本</a:t>
            </a:r>
          </a:p>
        </p:txBody>
      </p:sp>
      <p:grpSp>
        <p:nvGrpSpPr>
          <p:cNvPr id="20" name="组合 19"/>
          <p:cNvGrpSpPr/>
          <p:nvPr/>
        </p:nvGrpSpPr>
        <p:grpSpPr>
          <a:xfrm>
            <a:off x="5672395" y="3339264"/>
            <a:ext cx="1836236" cy="1741525"/>
            <a:chOff x="5672395" y="3339264"/>
            <a:chExt cx="1836236" cy="1741525"/>
          </a:xfrm>
        </p:grpSpPr>
        <p:cxnSp>
          <p:nvCxnSpPr>
            <p:cNvPr id="64" name="直接连接符 63"/>
            <p:cNvCxnSpPr>
              <a:endCxn id="65" idx="1"/>
            </p:cNvCxnSpPr>
            <p:nvPr/>
          </p:nvCxnSpPr>
          <p:spPr>
            <a:xfrm>
              <a:off x="5672395" y="3339264"/>
              <a:ext cx="438763" cy="369181"/>
            </a:xfrm>
            <a:prstGeom prst="line">
              <a:avLst/>
            </a:prstGeom>
            <a:solidFill>
              <a:schemeClr val="accent2"/>
            </a:solidFill>
            <a:ln w="57150">
              <a:solidFill>
                <a:srgbClr val="595959"/>
              </a:solidFill>
              <a:headEnd type="ova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084099" y="3681383"/>
              <a:ext cx="181691" cy="185557"/>
            </a:xfrm>
            <a:prstGeom prst="ellipse">
              <a:avLst/>
            </a:prstGeom>
            <a:solidFill>
              <a:srgbClr val="01AFEE"/>
            </a:solidFill>
            <a:ln>
              <a:solidFill>
                <a:srgbClr val="01AF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3" name="KSO_GT3"/>
            <p:cNvSpPr/>
            <p:nvPr/>
          </p:nvSpPr>
          <p:spPr>
            <a:xfrm>
              <a:off x="5968125" y="3542216"/>
              <a:ext cx="1540506" cy="1538573"/>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r>
                <a:rPr lang="zh-CN" altLang="en-US" sz="3200" dirty="0">
                  <a:solidFill>
                    <a:schemeClr val="tx1"/>
                  </a:solidFill>
                  <a:latin typeface="微软雅黑" panose="020B0503020204020204" pitchFamily="34" charset="-122"/>
                  <a:ea typeface="微软雅黑" panose="020B0503020204020204" pitchFamily="34" charset="-122"/>
                </a:rPr>
                <a:t>标题</a:t>
              </a:r>
            </a:p>
          </p:txBody>
        </p:sp>
      </p:grpSp>
      <p:sp>
        <p:nvSpPr>
          <p:cNvPr id="74" name="KSO_GT2.1"/>
          <p:cNvSpPr txBox="1"/>
          <p:nvPr/>
        </p:nvSpPr>
        <p:spPr>
          <a:xfrm>
            <a:off x="3691195" y="981505"/>
            <a:ext cx="2108770" cy="1190654"/>
          </a:xfrm>
          <a:prstGeom prst="rect">
            <a:avLst/>
          </a:prstGeom>
          <a:noFill/>
        </p:spPr>
        <p:txBody>
          <a:bodyPr anchor="ctr"/>
          <a:lstStyle/>
          <a:p>
            <a:pPr algn="just">
              <a:lnSpc>
                <a:spcPct val="130000"/>
              </a:lnSpc>
              <a:defRPr/>
            </a:pPr>
            <a:r>
              <a:rPr lang="zh-CN" altLang="en-US" dirty="0">
                <a:latin typeface="微软雅黑" panose="020B0503020204020204" pitchFamily="34" charset="-122"/>
                <a:ea typeface="微软雅黑" panose="020B0503020204020204" pitchFamily="34" charset="-122"/>
              </a:rPr>
              <a:t>此处输入您的文本此处输入您的文本</a:t>
            </a:r>
          </a:p>
        </p:txBody>
      </p:sp>
      <p:sp>
        <p:nvSpPr>
          <p:cNvPr id="76" name="KSO_GT1.1"/>
          <p:cNvSpPr txBox="1"/>
          <p:nvPr/>
        </p:nvSpPr>
        <p:spPr>
          <a:xfrm>
            <a:off x="2438685" y="5293407"/>
            <a:ext cx="2040325" cy="1053419"/>
          </a:xfrm>
          <a:prstGeom prst="rect">
            <a:avLst/>
          </a:prstGeom>
          <a:noFill/>
        </p:spPr>
        <p:txBody>
          <a:bodyPr anchor="ctr"/>
          <a:lstStyle/>
          <a:p>
            <a:pPr algn="just">
              <a:lnSpc>
                <a:spcPct val="130000"/>
              </a:lnSpc>
              <a:defRPr/>
            </a:pPr>
            <a:r>
              <a:rPr lang="zh-CN" altLang="en-US" dirty="0">
                <a:latin typeface="微软雅黑" panose="020B0503020204020204" pitchFamily="34" charset="-122"/>
                <a:ea typeface="微软雅黑" panose="020B0503020204020204" pitchFamily="34" charset="-122"/>
              </a:rPr>
              <a:t>此处输入您的文本此处输入您的文本</a:t>
            </a:r>
          </a:p>
        </p:txBody>
      </p:sp>
      <p:grpSp>
        <p:nvGrpSpPr>
          <p:cNvPr id="18" name="组合 17"/>
          <p:cNvGrpSpPr/>
          <p:nvPr/>
        </p:nvGrpSpPr>
        <p:grpSpPr>
          <a:xfrm>
            <a:off x="3451516" y="2075161"/>
            <a:ext cx="2255672" cy="1923216"/>
            <a:chOff x="3451516" y="2075161"/>
            <a:chExt cx="2255672" cy="1923216"/>
          </a:xfrm>
        </p:grpSpPr>
        <p:sp>
          <p:nvSpPr>
            <p:cNvPr id="75" name="KSO_GT2"/>
            <p:cNvSpPr/>
            <p:nvPr/>
          </p:nvSpPr>
          <p:spPr>
            <a:xfrm>
              <a:off x="3783972" y="2075161"/>
              <a:ext cx="1923216" cy="1923216"/>
            </a:xfrm>
            <a:custGeom>
              <a:avLst/>
              <a:gdLst>
                <a:gd name="connsiteX0" fmla="*/ 864096 w 1728192"/>
                <a:gd name="connsiteY0" fmla="*/ 157109 h 1728192"/>
                <a:gd name="connsiteX1" fmla="*/ 157108 w 1728192"/>
                <a:gd name="connsiteY1" fmla="*/ 864097 h 1728192"/>
                <a:gd name="connsiteX2" fmla="*/ 864096 w 1728192"/>
                <a:gd name="connsiteY2" fmla="*/ 1571085 h 1728192"/>
                <a:gd name="connsiteX3" fmla="*/ 1571084 w 1728192"/>
                <a:gd name="connsiteY3" fmla="*/ 864097 h 1728192"/>
                <a:gd name="connsiteX4" fmla="*/ 864096 w 1728192"/>
                <a:gd name="connsiteY4" fmla="*/ 157109 h 1728192"/>
                <a:gd name="connsiteX5" fmla="*/ 864096 w 1728192"/>
                <a:gd name="connsiteY5" fmla="*/ 0 h 1728192"/>
                <a:gd name="connsiteX6" fmla="*/ 1728192 w 1728192"/>
                <a:gd name="connsiteY6" fmla="*/ 864096 h 1728192"/>
                <a:gd name="connsiteX7" fmla="*/ 864096 w 1728192"/>
                <a:gd name="connsiteY7" fmla="*/ 1728192 h 1728192"/>
                <a:gd name="connsiteX8" fmla="*/ 0 w 1728192"/>
                <a:gd name="connsiteY8" fmla="*/ 864096 h 1728192"/>
                <a:gd name="connsiteX9" fmla="*/ 864096 w 1728192"/>
                <a:gd name="connsiteY9"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192" h="1728192">
                  <a:moveTo>
                    <a:pt x="864096" y="157109"/>
                  </a:moveTo>
                  <a:cubicBezTo>
                    <a:pt x="473637" y="157109"/>
                    <a:pt x="157108" y="473638"/>
                    <a:pt x="157108" y="864097"/>
                  </a:cubicBezTo>
                  <a:cubicBezTo>
                    <a:pt x="157108" y="1254556"/>
                    <a:pt x="473637" y="1571085"/>
                    <a:pt x="864096" y="1571085"/>
                  </a:cubicBezTo>
                  <a:cubicBezTo>
                    <a:pt x="1254555" y="1571085"/>
                    <a:pt x="1571084" y="1254556"/>
                    <a:pt x="1571084" y="864097"/>
                  </a:cubicBezTo>
                  <a:cubicBezTo>
                    <a:pt x="1571084" y="473638"/>
                    <a:pt x="1254555" y="157109"/>
                    <a:pt x="864096" y="157109"/>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r>
                <a:rPr lang="zh-CN" altLang="en-US" sz="3200" dirty="0">
                  <a:solidFill>
                    <a:schemeClr val="tx1"/>
                  </a:solidFill>
                  <a:latin typeface="微软雅黑" panose="020B0503020204020204" pitchFamily="34" charset="-122"/>
                  <a:ea typeface="微软雅黑" panose="020B0503020204020204" pitchFamily="34" charset="-122"/>
                </a:rPr>
                <a:t>标题</a:t>
              </a:r>
            </a:p>
          </p:txBody>
        </p:sp>
        <p:cxnSp>
          <p:nvCxnSpPr>
            <p:cNvPr id="63" name="直接连接符 62"/>
            <p:cNvCxnSpPr/>
            <p:nvPr/>
          </p:nvCxnSpPr>
          <p:spPr>
            <a:xfrm flipV="1">
              <a:off x="3451516" y="3613733"/>
              <a:ext cx="498683" cy="384644"/>
            </a:xfrm>
            <a:prstGeom prst="line">
              <a:avLst/>
            </a:prstGeom>
            <a:ln w="57150">
              <a:solidFill>
                <a:srgbClr val="595959"/>
              </a:solidFil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868488" y="3878537"/>
            <a:ext cx="1892288" cy="2288530"/>
            <a:chOff x="1868488" y="3878537"/>
            <a:chExt cx="1892288" cy="2288530"/>
          </a:xfrm>
        </p:grpSpPr>
        <p:cxnSp>
          <p:nvCxnSpPr>
            <p:cNvPr id="69" name="直接连接符 68"/>
            <p:cNvCxnSpPr/>
            <p:nvPr/>
          </p:nvCxnSpPr>
          <p:spPr>
            <a:xfrm flipH="1">
              <a:off x="1868488" y="5013137"/>
              <a:ext cx="775084" cy="1153930"/>
            </a:xfrm>
            <a:prstGeom prst="line">
              <a:avLst/>
            </a:prstGeom>
            <a:solidFill>
              <a:schemeClr val="accent1"/>
            </a:solidFill>
            <a:ln w="57150">
              <a:solidFill>
                <a:srgbClr val="004F8A"/>
              </a:solidFill>
              <a:headEnd type="oval"/>
            </a:ln>
          </p:spPr>
          <p:style>
            <a:lnRef idx="1">
              <a:schemeClr val="accent1"/>
            </a:lnRef>
            <a:fillRef idx="0">
              <a:schemeClr val="accent1"/>
            </a:fillRef>
            <a:effectRef idx="0">
              <a:schemeClr val="accent1"/>
            </a:effectRef>
            <a:fontRef idx="minor">
              <a:schemeClr val="tx1"/>
            </a:fontRef>
          </p:style>
        </p:cxnSp>
        <p:sp>
          <p:nvSpPr>
            <p:cNvPr id="77" name="KSO_GT1"/>
            <p:cNvSpPr/>
            <p:nvPr/>
          </p:nvSpPr>
          <p:spPr>
            <a:xfrm>
              <a:off x="2438686" y="3878537"/>
              <a:ext cx="1322090" cy="1322090"/>
            </a:xfrm>
            <a:custGeom>
              <a:avLst/>
              <a:gdLst>
                <a:gd name="connsiteX0" fmla="*/ 594066 w 1188132"/>
                <a:gd name="connsiteY0" fmla="*/ 108012 h 1188132"/>
                <a:gd name="connsiteX1" fmla="*/ 108012 w 1188132"/>
                <a:gd name="connsiteY1" fmla="*/ 594066 h 1188132"/>
                <a:gd name="connsiteX2" fmla="*/ 594066 w 1188132"/>
                <a:gd name="connsiteY2" fmla="*/ 1080120 h 1188132"/>
                <a:gd name="connsiteX3" fmla="*/ 1080120 w 1188132"/>
                <a:gd name="connsiteY3" fmla="*/ 594066 h 1188132"/>
                <a:gd name="connsiteX4" fmla="*/ 594066 w 1188132"/>
                <a:gd name="connsiteY4" fmla="*/ 108012 h 1188132"/>
                <a:gd name="connsiteX5" fmla="*/ 594066 w 1188132"/>
                <a:gd name="connsiteY5" fmla="*/ 0 h 1188132"/>
                <a:gd name="connsiteX6" fmla="*/ 852612 w 1188132"/>
                <a:gd name="connsiteY6" fmla="*/ 61508 h 1188132"/>
                <a:gd name="connsiteX7" fmla="*/ 918102 w 1188132"/>
                <a:gd name="connsiteY7" fmla="*/ 24495 h 1188132"/>
                <a:gd name="connsiteX8" fmla="*/ 999111 w 1188132"/>
                <a:gd name="connsiteY8" fmla="*/ 108012 h 1188132"/>
                <a:gd name="connsiteX9" fmla="*/ 986021 w 1188132"/>
                <a:gd name="connsiteY9" fmla="*/ 150803 h 1188132"/>
                <a:gd name="connsiteX10" fmla="*/ 1188132 w 1188132"/>
                <a:gd name="connsiteY10" fmla="*/ 594066 h 1188132"/>
                <a:gd name="connsiteX11" fmla="*/ 594066 w 1188132"/>
                <a:gd name="connsiteY11" fmla="*/ 1188132 h 1188132"/>
                <a:gd name="connsiteX12" fmla="*/ 0 w 1188132"/>
                <a:gd name="connsiteY12" fmla="*/ 594066 h 1188132"/>
                <a:gd name="connsiteX13" fmla="*/ 594066 w 1188132"/>
                <a:gd name="connsiteY13"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132" h="1188132">
                  <a:moveTo>
                    <a:pt x="594066" y="108012"/>
                  </a:moveTo>
                  <a:cubicBezTo>
                    <a:pt x="325626" y="108012"/>
                    <a:pt x="108012" y="325626"/>
                    <a:pt x="108012" y="594066"/>
                  </a:cubicBezTo>
                  <a:cubicBezTo>
                    <a:pt x="108012" y="862506"/>
                    <a:pt x="325626" y="1080120"/>
                    <a:pt x="594066" y="1080120"/>
                  </a:cubicBezTo>
                  <a:cubicBezTo>
                    <a:pt x="862506" y="1080120"/>
                    <a:pt x="1080120" y="862506"/>
                    <a:pt x="1080120" y="594066"/>
                  </a:cubicBezTo>
                  <a:cubicBezTo>
                    <a:pt x="1080120" y="325626"/>
                    <a:pt x="862506" y="108012"/>
                    <a:pt x="594066" y="108012"/>
                  </a:cubicBezTo>
                  <a:close/>
                  <a:moveTo>
                    <a:pt x="594066" y="0"/>
                  </a:moveTo>
                  <a:cubicBezTo>
                    <a:pt x="687116" y="0"/>
                    <a:pt x="775169" y="21393"/>
                    <a:pt x="852612" y="61508"/>
                  </a:cubicBezTo>
                  <a:cubicBezTo>
                    <a:pt x="865968" y="38818"/>
                    <a:pt x="890413" y="24495"/>
                    <a:pt x="918102" y="24495"/>
                  </a:cubicBezTo>
                  <a:cubicBezTo>
                    <a:pt x="962842" y="24495"/>
                    <a:pt x="999111" y="61887"/>
                    <a:pt x="999111" y="108012"/>
                  </a:cubicBezTo>
                  <a:cubicBezTo>
                    <a:pt x="999111" y="123959"/>
                    <a:pt x="994776" y="138860"/>
                    <a:pt x="986021" y="150803"/>
                  </a:cubicBezTo>
                  <a:cubicBezTo>
                    <a:pt x="1110589" y="257869"/>
                    <a:pt x="1188132" y="416912"/>
                    <a:pt x="1188132" y="594066"/>
                  </a:cubicBezTo>
                  <a:cubicBezTo>
                    <a:pt x="1188132" y="922160"/>
                    <a:pt x="922160" y="1188132"/>
                    <a:pt x="594066" y="1188132"/>
                  </a:cubicBezTo>
                  <a:cubicBezTo>
                    <a:pt x="265973" y="1188132"/>
                    <a:pt x="0" y="922160"/>
                    <a:pt x="0" y="594066"/>
                  </a:cubicBezTo>
                  <a:cubicBezTo>
                    <a:pt x="0" y="265973"/>
                    <a:pt x="265973" y="0"/>
                    <a:pt x="594066" y="0"/>
                  </a:cubicBez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r>
                <a:rPr lang="zh-CN" altLang="en-US" sz="3200" dirty="0">
                  <a:solidFill>
                    <a:schemeClr val="tx1"/>
                  </a:solidFill>
                  <a:latin typeface="微软雅黑" panose="020B0503020204020204" pitchFamily="34" charset="-122"/>
                  <a:ea typeface="微软雅黑" panose="020B0503020204020204" pitchFamily="34" charset="-122"/>
                </a:rPr>
                <a:t>标题</a:t>
              </a:r>
            </a:p>
          </p:txBody>
        </p:sp>
      </p:grpSp>
      <p:grpSp>
        <p:nvGrpSpPr>
          <p:cNvPr id="22" name="组合 21"/>
          <p:cNvGrpSpPr/>
          <p:nvPr/>
        </p:nvGrpSpPr>
        <p:grpSpPr>
          <a:xfrm>
            <a:off x="9542022" y="3153707"/>
            <a:ext cx="2649977" cy="1641017"/>
            <a:chOff x="9542022" y="3153707"/>
            <a:chExt cx="2649977" cy="1641017"/>
          </a:xfrm>
        </p:grpSpPr>
        <p:cxnSp>
          <p:nvCxnSpPr>
            <p:cNvPr id="66" name="直接连接符 65"/>
            <p:cNvCxnSpPr/>
            <p:nvPr/>
          </p:nvCxnSpPr>
          <p:spPr>
            <a:xfrm flipV="1">
              <a:off x="11529022" y="3441706"/>
              <a:ext cx="662977" cy="724829"/>
            </a:xfrm>
            <a:prstGeom prst="line">
              <a:avLst/>
            </a:prstGeom>
            <a:solidFill>
              <a:schemeClr val="accent2"/>
            </a:solidFill>
            <a:ln w="57150">
              <a:solidFill>
                <a:srgbClr val="0170C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8" name="KSO_GT3"/>
            <p:cNvSpPr/>
            <p:nvPr/>
          </p:nvSpPr>
          <p:spPr>
            <a:xfrm>
              <a:off x="10150879" y="3437842"/>
              <a:ext cx="1358815" cy="1356882"/>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r>
                <a:rPr lang="zh-CN" altLang="en-US" sz="3200" dirty="0">
                  <a:solidFill>
                    <a:schemeClr val="tx1"/>
                  </a:solidFill>
                  <a:latin typeface="微软雅黑" panose="020B0503020204020204" pitchFamily="34" charset="-122"/>
                  <a:ea typeface="微软雅黑" panose="020B0503020204020204" pitchFamily="34" charset="-122"/>
                </a:rPr>
                <a:t>标题</a:t>
              </a:r>
            </a:p>
          </p:txBody>
        </p:sp>
        <p:cxnSp>
          <p:nvCxnSpPr>
            <p:cNvPr id="79" name="直接连接符 78"/>
            <p:cNvCxnSpPr/>
            <p:nvPr/>
          </p:nvCxnSpPr>
          <p:spPr>
            <a:xfrm>
              <a:off x="9542022" y="3153707"/>
              <a:ext cx="643648" cy="527677"/>
            </a:xfrm>
            <a:prstGeom prst="line">
              <a:avLst/>
            </a:prstGeom>
            <a:solidFill>
              <a:schemeClr val="accent2"/>
            </a:solidFill>
            <a:ln w="57150">
              <a:solidFill>
                <a:srgbClr val="394659"/>
              </a:solidFill>
              <a:headEnd type="ova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0143146" y="3634994"/>
              <a:ext cx="179758" cy="185557"/>
            </a:xfrm>
            <a:prstGeom prst="ellipse">
              <a:avLst/>
            </a:prstGeom>
            <a:solidFill>
              <a:srgbClr val="0170C1"/>
            </a:solidFill>
            <a:ln>
              <a:solidFill>
                <a:srgbClr val="0170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81" name="KSO_GT3.1"/>
          <p:cNvSpPr txBox="1"/>
          <p:nvPr/>
        </p:nvSpPr>
        <p:spPr>
          <a:xfrm>
            <a:off x="9814167" y="4794724"/>
            <a:ext cx="2104030" cy="1266036"/>
          </a:xfrm>
          <a:prstGeom prst="rect">
            <a:avLst/>
          </a:prstGeom>
          <a:noFill/>
        </p:spPr>
        <p:txBody>
          <a:bodyPr anchor="ctr"/>
          <a:lstStyle/>
          <a:p>
            <a:pPr algn="just">
              <a:lnSpc>
                <a:spcPct val="130000"/>
              </a:lnSpc>
              <a:defRPr/>
            </a:pPr>
            <a:r>
              <a:rPr lang="zh-CN" altLang="en-US" dirty="0">
                <a:latin typeface="微软雅黑" panose="020B0503020204020204" pitchFamily="34" charset="-122"/>
                <a:ea typeface="微软雅黑" panose="020B0503020204020204" pitchFamily="34" charset="-122"/>
              </a:rPr>
              <a:t>此处输入您的文本此处输入您的文本</a:t>
            </a:r>
          </a:p>
        </p:txBody>
      </p:sp>
    </p:spTree>
    <p:extLst>
      <p:ext uri="{BB962C8B-B14F-4D97-AF65-F5344CB8AC3E}">
        <p14:creationId xmlns:p14="http://schemas.microsoft.com/office/powerpoint/2010/main" val="1525315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Effect transition="in" filter="wipe(down)">
                                      <p:cBhvr>
                                        <p:cTn id="19" dur="500"/>
                                        <p:tgtEl>
                                          <p:spTgt spid="74">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up)">
                                      <p:cBhvr>
                                        <p:cTn id="4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6"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367007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solidFill>
                <a:latin typeface="微软雅黑" panose="020B0503020204020204" pitchFamily="34" charset="-122"/>
                <a:ea typeface="微软雅黑" panose="020B0503020204020204" pitchFamily="34" charset="-122"/>
              </a:rPr>
              <a:t>结论</a:t>
            </a:r>
            <a:r>
              <a:rPr lang="zh-CN" altLang="en-US" dirty="0" smtClean="0">
                <a:solidFill>
                  <a:schemeClr val="bg1"/>
                </a:solidFill>
                <a:latin typeface="微软雅黑" panose="020B0503020204020204" pitchFamily="34" charset="-122"/>
                <a:ea typeface="微软雅黑" panose="020B0503020204020204" pitchFamily="34" charset="-122"/>
              </a:rPr>
              <a:t>验证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372166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4.2 </a:t>
            </a:r>
            <a:r>
              <a:rPr lang="zh-CN" altLang="en-US" sz="2400" b="1" dirty="0" smtClean="0">
                <a:latin typeface="微软雅黑" panose="020B0503020204020204" pitchFamily="34" charset="-122"/>
                <a:ea typeface="微软雅黑" panose="020B0503020204020204" pitchFamily="34" charset="-122"/>
              </a:rPr>
              <a:t>实践验证</a:t>
            </a:r>
            <a:endParaRPr lang="en-US" altLang="zh-CN" sz="2400" b="1" dirty="0" smtClean="0">
              <a:latin typeface="微软雅黑" panose="020B0503020204020204" pitchFamily="34" charset="-122"/>
              <a:ea typeface="微软雅黑" panose="020B0503020204020204" pitchFamily="34" charset="-122"/>
            </a:endParaRPr>
          </a:p>
        </p:txBody>
      </p:sp>
      <p:grpSp>
        <p:nvGrpSpPr>
          <p:cNvPr id="6" name="组合 5"/>
          <p:cNvGrpSpPr/>
          <p:nvPr/>
        </p:nvGrpSpPr>
        <p:grpSpPr>
          <a:xfrm>
            <a:off x="2175140" y="1597508"/>
            <a:ext cx="1797286" cy="4222615"/>
            <a:chOff x="2175140" y="1597508"/>
            <a:chExt cx="1797286" cy="4222615"/>
          </a:xfrm>
        </p:grpSpPr>
        <p:sp>
          <p:nvSpPr>
            <p:cNvPr id="36" name="圆角矩形 12"/>
            <p:cNvSpPr/>
            <p:nvPr/>
          </p:nvSpPr>
          <p:spPr>
            <a:xfrm>
              <a:off x="2175140" y="1749219"/>
              <a:ext cx="1797286" cy="40709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37" name="圆角矩形 12"/>
            <p:cNvSpPr/>
            <p:nvPr/>
          </p:nvSpPr>
          <p:spPr>
            <a:xfrm>
              <a:off x="2175140" y="1597508"/>
              <a:ext cx="1797286" cy="40732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FFFFFF"/>
            </a:solidFill>
            <a:ln w="3175">
              <a:solidFill>
                <a:srgbClr val="D1EDFB"/>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38" name="椭圆 37"/>
            <p:cNvSpPr/>
            <p:nvPr/>
          </p:nvSpPr>
          <p:spPr bwMode="auto">
            <a:xfrm>
              <a:off x="2370778" y="1721636"/>
              <a:ext cx="1397412" cy="1494121"/>
            </a:xfrm>
            <a:prstGeom prst="ellipse">
              <a:avLst/>
            </a:prstGeom>
            <a:solidFill>
              <a:srgbClr val="FFFFFF"/>
            </a:solidFill>
            <a:ln w="63500">
              <a:solidFill>
                <a:srgbClr val="39465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dirty="0">
                  <a:solidFill>
                    <a:srgbClr val="494949"/>
                  </a:solidFill>
                  <a:latin typeface="微软雅黑" panose="020B0503020204020204" pitchFamily="34" charset="-122"/>
                  <a:ea typeface="微软雅黑" panose="020B0503020204020204" pitchFamily="34" charset="-122"/>
                </a:rPr>
                <a:t>标题</a:t>
              </a:r>
            </a:p>
          </p:txBody>
        </p:sp>
        <p:sp>
          <p:nvSpPr>
            <p:cNvPr id="39" name="矩形 38"/>
            <p:cNvSpPr/>
            <p:nvPr/>
          </p:nvSpPr>
          <p:spPr>
            <a:xfrm>
              <a:off x="2308432" y="3464011"/>
              <a:ext cx="1530703" cy="1917072"/>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请在此处输入您的</a:t>
              </a:r>
              <a:r>
                <a:rPr lang="zh-CN" altLang="en-US" dirty="0" smtClean="0">
                  <a:solidFill>
                    <a:srgbClr val="FFFFFF"/>
                  </a:solidFill>
                  <a:latin typeface="微软雅黑" panose="020B0503020204020204" pitchFamily="34" charset="-122"/>
                  <a:ea typeface="微软雅黑" panose="020B0503020204020204" pitchFamily="34" charset="-122"/>
                </a:rPr>
                <a:t>文本请</a:t>
              </a:r>
              <a:r>
                <a:rPr lang="zh-CN" altLang="en-US" dirty="0">
                  <a:solidFill>
                    <a:srgbClr val="FFFFFF"/>
                  </a:solidFill>
                  <a:latin typeface="微软雅黑" panose="020B0503020204020204" pitchFamily="34" charset="-122"/>
                  <a:ea typeface="微软雅黑" panose="020B0503020204020204" pitchFamily="34" charset="-122"/>
                </a:rPr>
                <a:t>在此处输入您的文本</a:t>
              </a:r>
            </a:p>
          </p:txBody>
        </p:sp>
      </p:grpSp>
      <p:grpSp>
        <p:nvGrpSpPr>
          <p:cNvPr id="9" name="组合 8"/>
          <p:cNvGrpSpPr/>
          <p:nvPr/>
        </p:nvGrpSpPr>
        <p:grpSpPr>
          <a:xfrm>
            <a:off x="4148715" y="1597508"/>
            <a:ext cx="1799435" cy="4222615"/>
            <a:chOff x="4148716" y="1597508"/>
            <a:chExt cx="1799435" cy="4222615"/>
          </a:xfrm>
        </p:grpSpPr>
        <p:sp>
          <p:nvSpPr>
            <p:cNvPr id="40" name="圆角矩形 12"/>
            <p:cNvSpPr/>
            <p:nvPr/>
          </p:nvSpPr>
          <p:spPr>
            <a:xfrm>
              <a:off x="4148716" y="1749219"/>
              <a:ext cx="1799435" cy="40709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004F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1" name="圆角矩形 12"/>
            <p:cNvSpPr/>
            <p:nvPr/>
          </p:nvSpPr>
          <p:spPr>
            <a:xfrm>
              <a:off x="4148716" y="1597508"/>
              <a:ext cx="1799435" cy="40732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FFFFFF"/>
            </a:solidFill>
            <a:ln w="3175">
              <a:solidFill>
                <a:srgbClr val="D1EDFB"/>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2" name="椭圆 41"/>
            <p:cNvSpPr/>
            <p:nvPr/>
          </p:nvSpPr>
          <p:spPr bwMode="auto">
            <a:xfrm>
              <a:off x="4346504" y="1721636"/>
              <a:ext cx="1397412" cy="1494121"/>
            </a:xfrm>
            <a:prstGeom prst="ellipse">
              <a:avLst/>
            </a:prstGeom>
            <a:solidFill>
              <a:srgbClr val="FFFFFF"/>
            </a:solidFill>
            <a:ln w="63500">
              <a:solidFill>
                <a:srgbClr val="004F8A"/>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dirty="0">
                  <a:solidFill>
                    <a:srgbClr val="494949"/>
                  </a:solidFill>
                  <a:latin typeface="微软雅黑" panose="020B0503020204020204" pitchFamily="34" charset="-122"/>
                  <a:ea typeface="微软雅黑" panose="020B0503020204020204" pitchFamily="34" charset="-122"/>
                </a:rPr>
                <a:t>标题</a:t>
              </a:r>
            </a:p>
          </p:txBody>
        </p:sp>
        <p:sp>
          <p:nvSpPr>
            <p:cNvPr id="43" name="矩形 42"/>
            <p:cNvSpPr/>
            <p:nvPr/>
          </p:nvSpPr>
          <p:spPr>
            <a:xfrm>
              <a:off x="4284156" y="3464011"/>
              <a:ext cx="1530703" cy="1917072"/>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endParaRPr lang="en-US" altLang="zh-CN">
                <a:solidFill>
                  <a:srgbClr val="FFFFFF"/>
                </a:solidFill>
                <a:latin typeface="微软雅黑" panose="020B0503020204020204" pitchFamily="34" charset="-122"/>
                <a:ea typeface="微软雅黑" panose="020B0503020204020204" pitchFamily="34" charset="-122"/>
              </a:endParaRPr>
            </a:p>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p>
          </p:txBody>
        </p:sp>
      </p:grpSp>
      <p:grpSp>
        <p:nvGrpSpPr>
          <p:cNvPr id="11" name="组合 10"/>
          <p:cNvGrpSpPr/>
          <p:nvPr/>
        </p:nvGrpSpPr>
        <p:grpSpPr>
          <a:xfrm>
            <a:off x="6124440" y="1597508"/>
            <a:ext cx="1799437" cy="4222615"/>
            <a:chOff x="6124439" y="1597508"/>
            <a:chExt cx="1799437" cy="4222615"/>
          </a:xfrm>
        </p:grpSpPr>
        <p:sp>
          <p:nvSpPr>
            <p:cNvPr id="44" name="圆角矩形 12"/>
            <p:cNvSpPr/>
            <p:nvPr/>
          </p:nvSpPr>
          <p:spPr>
            <a:xfrm>
              <a:off x="6124439" y="1749219"/>
              <a:ext cx="1799437" cy="40709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5" name="圆角矩形 12"/>
            <p:cNvSpPr/>
            <p:nvPr/>
          </p:nvSpPr>
          <p:spPr>
            <a:xfrm>
              <a:off x="6124439" y="1597508"/>
              <a:ext cx="1799437" cy="40732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FFFFFF"/>
            </a:solidFill>
            <a:ln w="3175">
              <a:solidFill>
                <a:srgbClr val="D1EDFB"/>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6" name="椭圆 45"/>
            <p:cNvSpPr/>
            <p:nvPr/>
          </p:nvSpPr>
          <p:spPr bwMode="auto">
            <a:xfrm>
              <a:off x="6320079" y="1721636"/>
              <a:ext cx="1397412" cy="1494121"/>
            </a:xfrm>
            <a:prstGeom prst="ellipse">
              <a:avLst/>
            </a:prstGeom>
            <a:solidFill>
              <a:srgbClr val="FFFFFF"/>
            </a:solidFill>
            <a:ln w="63500">
              <a:solidFill>
                <a:srgbClr val="39465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dirty="0">
                  <a:solidFill>
                    <a:srgbClr val="494949"/>
                  </a:solidFill>
                  <a:latin typeface="微软雅黑" panose="020B0503020204020204" pitchFamily="34" charset="-122"/>
                  <a:ea typeface="微软雅黑" panose="020B0503020204020204" pitchFamily="34" charset="-122"/>
                </a:rPr>
                <a:t>标题</a:t>
              </a:r>
            </a:p>
          </p:txBody>
        </p:sp>
        <p:sp>
          <p:nvSpPr>
            <p:cNvPr id="47" name="矩形 46"/>
            <p:cNvSpPr/>
            <p:nvPr/>
          </p:nvSpPr>
          <p:spPr>
            <a:xfrm>
              <a:off x="6257731" y="3464011"/>
              <a:ext cx="1530703" cy="1917072"/>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endParaRPr lang="en-US" altLang="zh-CN">
                <a:solidFill>
                  <a:srgbClr val="FFFFFF"/>
                </a:solidFill>
                <a:latin typeface="微软雅黑" panose="020B0503020204020204" pitchFamily="34" charset="-122"/>
                <a:ea typeface="微软雅黑" panose="020B0503020204020204" pitchFamily="34" charset="-122"/>
              </a:endParaRPr>
            </a:p>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p>
          </p:txBody>
        </p:sp>
      </p:grpSp>
      <p:grpSp>
        <p:nvGrpSpPr>
          <p:cNvPr id="13" name="组合 12"/>
          <p:cNvGrpSpPr/>
          <p:nvPr/>
        </p:nvGrpSpPr>
        <p:grpSpPr>
          <a:xfrm>
            <a:off x="8100167" y="1597508"/>
            <a:ext cx="1797286" cy="4222615"/>
            <a:chOff x="8100165" y="1597508"/>
            <a:chExt cx="1797286" cy="4222615"/>
          </a:xfrm>
        </p:grpSpPr>
        <p:sp>
          <p:nvSpPr>
            <p:cNvPr id="48" name="圆角矩形 12"/>
            <p:cNvSpPr/>
            <p:nvPr/>
          </p:nvSpPr>
          <p:spPr>
            <a:xfrm>
              <a:off x="8100165" y="1749219"/>
              <a:ext cx="1797286" cy="40709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004F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9" name="圆角矩形 12"/>
            <p:cNvSpPr/>
            <p:nvPr/>
          </p:nvSpPr>
          <p:spPr>
            <a:xfrm>
              <a:off x="8100165" y="1597508"/>
              <a:ext cx="1797286" cy="40732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FFFFFF"/>
            </a:solidFill>
            <a:ln w="3175">
              <a:solidFill>
                <a:srgbClr val="D1EDFB"/>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0" name="椭圆 49"/>
            <p:cNvSpPr/>
            <p:nvPr/>
          </p:nvSpPr>
          <p:spPr bwMode="auto">
            <a:xfrm>
              <a:off x="8295803" y="1721636"/>
              <a:ext cx="1397412" cy="1494121"/>
            </a:xfrm>
            <a:prstGeom prst="ellipse">
              <a:avLst/>
            </a:prstGeom>
            <a:solidFill>
              <a:srgbClr val="FFFFFF"/>
            </a:solidFill>
            <a:ln w="63500">
              <a:solidFill>
                <a:srgbClr val="004F8A"/>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dirty="0">
                  <a:solidFill>
                    <a:srgbClr val="494949"/>
                  </a:solidFill>
                  <a:latin typeface="微软雅黑" panose="020B0503020204020204" pitchFamily="34" charset="-122"/>
                  <a:ea typeface="微软雅黑" panose="020B0503020204020204" pitchFamily="34" charset="-122"/>
                </a:rPr>
                <a:t>标题</a:t>
              </a:r>
            </a:p>
          </p:txBody>
        </p:sp>
        <p:sp>
          <p:nvSpPr>
            <p:cNvPr id="51" name="矩形 50"/>
            <p:cNvSpPr/>
            <p:nvPr/>
          </p:nvSpPr>
          <p:spPr>
            <a:xfrm>
              <a:off x="8233457" y="3464011"/>
              <a:ext cx="1530703" cy="1917072"/>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endParaRPr lang="en-US" altLang="zh-CN">
                <a:solidFill>
                  <a:srgbClr val="FFFFFF"/>
                </a:solidFill>
                <a:latin typeface="微软雅黑" panose="020B0503020204020204" pitchFamily="34" charset="-122"/>
                <a:ea typeface="微软雅黑" panose="020B0503020204020204" pitchFamily="34" charset="-122"/>
              </a:endParaRPr>
            </a:p>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p>
          </p:txBody>
        </p:sp>
      </p:grpSp>
      <p:grpSp>
        <p:nvGrpSpPr>
          <p:cNvPr id="14" name="组合 13"/>
          <p:cNvGrpSpPr/>
          <p:nvPr/>
        </p:nvGrpSpPr>
        <p:grpSpPr>
          <a:xfrm>
            <a:off x="10073742" y="1597508"/>
            <a:ext cx="1799435" cy="4222615"/>
            <a:chOff x="10073742" y="1597508"/>
            <a:chExt cx="1799435" cy="4222615"/>
          </a:xfrm>
        </p:grpSpPr>
        <p:sp>
          <p:nvSpPr>
            <p:cNvPr id="52" name="圆角矩形 12"/>
            <p:cNvSpPr/>
            <p:nvPr/>
          </p:nvSpPr>
          <p:spPr>
            <a:xfrm>
              <a:off x="10073742" y="1749219"/>
              <a:ext cx="1799435" cy="40709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3946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3" name="圆角矩形 12"/>
            <p:cNvSpPr/>
            <p:nvPr/>
          </p:nvSpPr>
          <p:spPr>
            <a:xfrm>
              <a:off x="10073742" y="1597508"/>
              <a:ext cx="1799435" cy="4073204"/>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rgbClr val="FFFFFF"/>
            </a:solidFill>
            <a:ln w="3175">
              <a:solidFill>
                <a:srgbClr val="D1EDFB"/>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4" name="椭圆 53"/>
            <p:cNvSpPr/>
            <p:nvPr/>
          </p:nvSpPr>
          <p:spPr bwMode="auto">
            <a:xfrm>
              <a:off x="10269378" y="1721636"/>
              <a:ext cx="1397412" cy="1494121"/>
            </a:xfrm>
            <a:prstGeom prst="ellipse">
              <a:avLst/>
            </a:prstGeom>
            <a:solidFill>
              <a:srgbClr val="FFFFFF"/>
            </a:solidFill>
            <a:ln w="63500">
              <a:solidFill>
                <a:srgbClr val="39465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dirty="0">
                  <a:solidFill>
                    <a:srgbClr val="494949"/>
                  </a:solidFill>
                  <a:latin typeface="微软雅黑" panose="020B0503020204020204" pitchFamily="34" charset="-122"/>
                  <a:ea typeface="微软雅黑" panose="020B0503020204020204" pitchFamily="34" charset="-122"/>
                </a:rPr>
                <a:t>标题</a:t>
              </a:r>
            </a:p>
          </p:txBody>
        </p:sp>
        <p:sp>
          <p:nvSpPr>
            <p:cNvPr id="55" name="矩形 54"/>
            <p:cNvSpPr/>
            <p:nvPr/>
          </p:nvSpPr>
          <p:spPr>
            <a:xfrm>
              <a:off x="10207032" y="3464011"/>
              <a:ext cx="1530703" cy="1917072"/>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endParaRPr lang="en-US" altLang="zh-CN">
                <a:solidFill>
                  <a:srgbClr val="FFFFFF"/>
                </a:solidFill>
                <a:latin typeface="微软雅黑" panose="020B0503020204020204" pitchFamily="34" charset="-122"/>
                <a:ea typeface="微软雅黑" panose="020B0503020204020204" pitchFamily="34" charset="-122"/>
              </a:endParaRPr>
            </a:p>
            <a:p>
              <a:pPr>
                <a:lnSpc>
                  <a:spcPct val="120000"/>
                </a:lnSpc>
                <a:defRPr/>
              </a:pPr>
              <a:r>
                <a:rPr lang="zh-CN" altLang="en-US">
                  <a:solidFill>
                    <a:srgbClr val="FFFFFF"/>
                  </a:solidFill>
                  <a:latin typeface="微软雅黑" panose="020B0503020204020204" pitchFamily="34" charset="-122"/>
                  <a:ea typeface="微软雅黑" panose="020B0503020204020204" pitchFamily="34" charset="-122"/>
                </a:rPr>
                <a:t>请在此处输入您的文本</a:t>
              </a:r>
            </a:p>
          </p:txBody>
        </p:sp>
      </p:grpSp>
    </p:spTree>
    <p:extLst>
      <p:ext uri="{BB962C8B-B14F-4D97-AF65-F5344CB8AC3E}">
        <p14:creationId xmlns:p14="http://schemas.microsoft.com/office/powerpoint/2010/main" val="15462849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3670070"/>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solidFill>
                <a:latin typeface="微软雅黑" panose="020B0503020204020204" pitchFamily="34" charset="-122"/>
                <a:ea typeface="微软雅黑" panose="020B0503020204020204" pitchFamily="34" charset="-122"/>
              </a:rPr>
              <a:t>结论</a:t>
            </a:r>
            <a:r>
              <a:rPr lang="zh-CN" altLang="en-US" dirty="0" smtClean="0">
                <a:solidFill>
                  <a:schemeClr val="bg1"/>
                </a:solidFill>
                <a:latin typeface="微软雅黑" panose="020B0503020204020204" pitchFamily="34" charset="-122"/>
                <a:ea typeface="微软雅黑" panose="020B0503020204020204" pitchFamily="34" charset="-122"/>
              </a:rPr>
              <a:t>验证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372166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4.3 </a:t>
            </a:r>
            <a:r>
              <a:rPr lang="zh-CN" altLang="en-US" sz="2400" b="1" dirty="0" smtClean="0">
                <a:latin typeface="微软雅黑" panose="020B0503020204020204" pitchFamily="34" charset="-122"/>
                <a:ea typeface="微软雅黑" panose="020B0503020204020204" pitchFamily="34" charset="-122"/>
              </a:rPr>
              <a:t>后续问题</a:t>
            </a:r>
            <a:endParaRPr lang="en-US" altLang="zh-CN" sz="2400" b="1" dirty="0" smtClean="0">
              <a:latin typeface="微软雅黑" panose="020B0503020204020204" pitchFamily="34" charset="-122"/>
              <a:ea typeface="微软雅黑" panose="020B0503020204020204" pitchFamily="34" charset="-122"/>
            </a:endParaRPr>
          </a:p>
        </p:txBody>
      </p:sp>
      <p:grpSp>
        <p:nvGrpSpPr>
          <p:cNvPr id="35" name="组合 34"/>
          <p:cNvGrpSpPr/>
          <p:nvPr/>
        </p:nvGrpSpPr>
        <p:grpSpPr>
          <a:xfrm flipH="1">
            <a:off x="2819771" y="1844742"/>
            <a:ext cx="8410104" cy="765176"/>
            <a:chOff x="-586902" y="2116138"/>
            <a:chExt cx="8410104" cy="765176"/>
          </a:xfrm>
        </p:grpSpPr>
        <p:sp>
          <p:nvSpPr>
            <p:cNvPr id="56" name="等腰三角形 55"/>
            <p:cNvSpPr/>
            <p:nvPr/>
          </p:nvSpPr>
          <p:spPr>
            <a:xfrm flipH="1" flipV="1">
              <a:off x="6351588" y="2717801"/>
              <a:ext cx="176212" cy="163513"/>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等腰三角形 56"/>
            <p:cNvSpPr/>
            <p:nvPr/>
          </p:nvSpPr>
          <p:spPr>
            <a:xfrm flipH="1">
              <a:off x="6351588" y="2116138"/>
              <a:ext cx="176212" cy="165100"/>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文本框 57"/>
            <p:cNvSpPr txBox="1"/>
            <p:nvPr/>
          </p:nvSpPr>
          <p:spPr>
            <a:xfrm flipH="1">
              <a:off x="-586902" y="2201864"/>
              <a:ext cx="8410104" cy="593725"/>
            </a:xfrm>
            <a:prstGeom prst="rect">
              <a:avLst/>
            </a:prstGeom>
            <a:solidFill>
              <a:srgbClr val="394659"/>
            </a:solidFill>
            <a:effectLst/>
          </p:spPr>
          <p:txBody>
            <a:bodyPr lIns="180000" anchor="ctr"/>
            <a:lstStyle/>
            <a:p>
              <a:pPr>
                <a:defRPr/>
              </a:pPr>
              <a:r>
                <a:rPr lang="zh-CN" altLang="en-US"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a:t>
              </a:r>
              <a:endPar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59" name="文本框 58"/>
            <p:cNvSpPr txBox="1"/>
            <p:nvPr/>
          </p:nvSpPr>
          <p:spPr>
            <a:xfrm flipH="1">
              <a:off x="6527801" y="2116139"/>
              <a:ext cx="790575" cy="765175"/>
            </a:xfrm>
            <a:prstGeom prst="rect">
              <a:avLst/>
            </a:prstGeom>
            <a:solidFill>
              <a:srgbClr val="004F8A"/>
            </a:solidFill>
            <a:effectLst>
              <a:outerShdw blurRad="50800" dist="38100" dir="2700000" algn="tl" rotWithShape="0">
                <a:prstClr val="black">
                  <a:alpha val="40000"/>
                </a:prstClr>
              </a:outerShdw>
            </a:effectLst>
          </p:spPr>
          <p:txBody>
            <a:bodyPr lIns="0" tIns="0" rIns="0" bIns="0" anchor="ctr"/>
            <a:lstStyle/>
            <a:p>
              <a:pPr algn="ctr">
                <a:defRPr/>
              </a:pPr>
              <a:r>
                <a:rPr lang="en-US" altLang="zh-CN"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01</a:t>
              </a:r>
              <a:endParaRPr lang="zh-CN" altLang="en-US"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grpSp>
      <p:grpSp>
        <p:nvGrpSpPr>
          <p:cNvPr id="60" name="组合 59"/>
          <p:cNvGrpSpPr/>
          <p:nvPr/>
        </p:nvGrpSpPr>
        <p:grpSpPr>
          <a:xfrm flipH="1">
            <a:off x="2819771" y="2688721"/>
            <a:ext cx="8410104" cy="765176"/>
            <a:chOff x="-586902" y="2116138"/>
            <a:chExt cx="8410104" cy="765176"/>
          </a:xfrm>
        </p:grpSpPr>
        <p:sp>
          <p:nvSpPr>
            <p:cNvPr id="61" name="等腰三角形 60"/>
            <p:cNvSpPr/>
            <p:nvPr/>
          </p:nvSpPr>
          <p:spPr>
            <a:xfrm flipH="1" flipV="1">
              <a:off x="6351588" y="2717801"/>
              <a:ext cx="176212" cy="163513"/>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等腰三角形 61"/>
            <p:cNvSpPr/>
            <p:nvPr/>
          </p:nvSpPr>
          <p:spPr>
            <a:xfrm flipH="1">
              <a:off x="6351588" y="2116138"/>
              <a:ext cx="176212" cy="165100"/>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文本框 62"/>
            <p:cNvSpPr txBox="1"/>
            <p:nvPr/>
          </p:nvSpPr>
          <p:spPr>
            <a:xfrm flipH="1">
              <a:off x="-586902" y="2201864"/>
              <a:ext cx="8410104" cy="593725"/>
            </a:xfrm>
            <a:prstGeom prst="rect">
              <a:avLst/>
            </a:prstGeom>
            <a:solidFill>
              <a:srgbClr val="394659"/>
            </a:solidFill>
            <a:effectLst/>
          </p:spPr>
          <p:txBody>
            <a:bodyPr lIns="180000" anchor="ctr"/>
            <a:lstStyle/>
            <a:p>
              <a:pPr>
                <a:defRPr/>
              </a:pPr>
              <a:r>
                <a:rPr lang="zh-CN" altLang="en-US"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a:t>
              </a:r>
              <a:endPar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64" name="文本框 63"/>
            <p:cNvSpPr txBox="1"/>
            <p:nvPr/>
          </p:nvSpPr>
          <p:spPr>
            <a:xfrm flipH="1">
              <a:off x="6527801" y="2116139"/>
              <a:ext cx="790575" cy="765175"/>
            </a:xfrm>
            <a:prstGeom prst="rect">
              <a:avLst/>
            </a:prstGeom>
            <a:solidFill>
              <a:srgbClr val="004F8A"/>
            </a:solidFill>
            <a:effectLst>
              <a:outerShdw blurRad="50800" dist="38100" dir="2700000" algn="tl" rotWithShape="0">
                <a:prstClr val="black">
                  <a:alpha val="40000"/>
                </a:prstClr>
              </a:outerShdw>
            </a:effectLst>
          </p:spPr>
          <p:txBody>
            <a:bodyPr lIns="0" tIns="0" rIns="0" bIns="0" anchor="ctr"/>
            <a:lstStyle/>
            <a:p>
              <a:pPr algn="ctr">
                <a:defRPr/>
              </a:pPr>
              <a:r>
                <a:rPr lang="en-US" altLang="zh-CN" sz="3200"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02</a:t>
              </a:r>
              <a:endParaRPr lang="zh-CN" altLang="en-US"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grpSp>
      <p:grpSp>
        <p:nvGrpSpPr>
          <p:cNvPr id="65" name="组合 64"/>
          <p:cNvGrpSpPr/>
          <p:nvPr/>
        </p:nvGrpSpPr>
        <p:grpSpPr>
          <a:xfrm flipH="1">
            <a:off x="2819771" y="3532700"/>
            <a:ext cx="8410104" cy="765176"/>
            <a:chOff x="-586902" y="2116138"/>
            <a:chExt cx="8410104" cy="765176"/>
          </a:xfrm>
        </p:grpSpPr>
        <p:sp>
          <p:nvSpPr>
            <p:cNvPr id="66" name="等腰三角形 65"/>
            <p:cNvSpPr/>
            <p:nvPr/>
          </p:nvSpPr>
          <p:spPr>
            <a:xfrm flipH="1" flipV="1">
              <a:off x="6351588" y="2717801"/>
              <a:ext cx="176212" cy="163513"/>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等腰三角形 66"/>
            <p:cNvSpPr/>
            <p:nvPr/>
          </p:nvSpPr>
          <p:spPr>
            <a:xfrm flipH="1">
              <a:off x="6351588" y="2116138"/>
              <a:ext cx="176212" cy="165100"/>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文本框 67"/>
            <p:cNvSpPr txBox="1"/>
            <p:nvPr/>
          </p:nvSpPr>
          <p:spPr>
            <a:xfrm flipH="1">
              <a:off x="-586902" y="2201864"/>
              <a:ext cx="8410104" cy="593725"/>
            </a:xfrm>
            <a:prstGeom prst="rect">
              <a:avLst/>
            </a:prstGeom>
            <a:solidFill>
              <a:srgbClr val="394659"/>
            </a:solidFill>
            <a:effectLst/>
          </p:spPr>
          <p:txBody>
            <a:bodyPr lIns="180000" anchor="ctr"/>
            <a:lstStyle/>
            <a:p>
              <a:pPr>
                <a:defRPr/>
              </a:pPr>
              <a:r>
                <a:rPr lang="zh-CN" altLang="en-US"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a:t>
              </a:r>
              <a:endPar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69" name="文本框 68"/>
            <p:cNvSpPr txBox="1"/>
            <p:nvPr/>
          </p:nvSpPr>
          <p:spPr>
            <a:xfrm flipH="1">
              <a:off x="6527801" y="2116139"/>
              <a:ext cx="790575" cy="765175"/>
            </a:xfrm>
            <a:prstGeom prst="rect">
              <a:avLst/>
            </a:prstGeom>
            <a:solidFill>
              <a:srgbClr val="004F8A"/>
            </a:solidFill>
            <a:effectLst>
              <a:outerShdw blurRad="50800" dist="38100" dir="2700000" algn="tl" rotWithShape="0">
                <a:prstClr val="black">
                  <a:alpha val="40000"/>
                </a:prstClr>
              </a:outerShdw>
            </a:effectLst>
          </p:spPr>
          <p:txBody>
            <a:bodyPr lIns="0" tIns="0" rIns="0" bIns="0" anchor="ctr"/>
            <a:lstStyle/>
            <a:p>
              <a:pPr algn="ctr">
                <a:defRPr/>
              </a:pPr>
              <a:r>
                <a:rPr lang="en-US" altLang="zh-CN" sz="3200"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03</a:t>
              </a:r>
              <a:endParaRPr lang="zh-CN" altLang="en-US"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grpSp>
      <p:grpSp>
        <p:nvGrpSpPr>
          <p:cNvPr id="70" name="组合 69"/>
          <p:cNvGrpSpPr/>
          <p:nvPr/>
        </p:nvGrpSpPr>
        <p:grpSpPr>
          <a:xfrm flipH="1">
            <a:off x="2819771" y="4376679"/>
            <a:ext cx="8410104" cy="765177"/>
            <a:chOff x="-586902" y="2116138"/>
            <a:chExt cx="8410104" cy="765177"/>
          </a:xfrm>
        </p:grpSpPr>
        <p:sp>
          <p:nvSpPr>
            <p:cNvPr id="71" name="等腰三角形 70"/>
            <p:cNvSpPr/>
            <p:nvPr/>
          </p:nvSpPr>
          <p:spPr>
            <a:xfrm flipH="1" flipV="1">
              <a:off x="6351588" y="2717801"/>
              <a:ext cx="176212" cy="163513"/>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等腰三角形 71"/>
            <p:cNvSpPr/>
            <p:nvPr/>
          </p:nvSpPr>
          <p:spPr>
            <a:xfrm flipH="1">
              <a:off x="6351588" y="2116138"/>
              <a:ext cx="176212" cy="165100"/>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文本框 72"/>
            <p:cNvSpPr txBox="1"/>
            <p:nvPr/>
          </p:nvSpPr>
          <p:spPr>
            <a:xfrm flipH="1">
              <a:off x="-586902" y="2201864"/>
              <a:ext cx="8410104" cy="593725"/>
            </a:xfrm>
            <a:prstGeom prst="rect">
              <a:avLst/>
            </a:prstGeom>
            <a:solidFill>
              <a:srgbClr val="394659"/>
            </a:solidFill>
            <a:effectLst/>
          </p:spPr>
          <p:txBody>
            <a:bodyPr lIns="180000" anchor="ctr"/>
            <a:lstStyle/>
            <a:p>
              <a:pPr>
                <a:defRPr/>
              </a:pPr>
              <a:r>
                <a:rPr lang="zh-CN" altLang="en-US"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a:t>
              </a:r>
              <a:endPar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74" name="文本框 73"/>
            <p:cNvSpPr txBox="1"/>
            <p:nvPr/>
          </p:nvSpPr>
          <p:spPr>
            <a:xfrm flipH="1">
              <a:off x="6527801" y="2116139"/>
              <a:ext cx="790575" cy="765176"/>
            </a:xfrm>
            <a:prstGeom prst="rect">
              <a:avLst/>
            </a:prstGeom>
            <a:solidFill>
              <a:srgbClr val="004F8A"/>
            </a:solidFill>
            <a:effectLst>
              <a:outerShdw blurRad="50800" dist="38100" dir="2700000" algn="tl" rotWithShape="0">
                <a:prstClr val="black">
                  <a:alpha val="40000"/>
                </a:prstClr>
              </a:outerShdw>
            </a:effectLst>
          </p:spPr>
          <p:txBody>
            <a:bodyPr lIns="0" tIns="0" rIns="0" bIns="0" anchor="ctr"/>
            <a:lstStyle/>
            <a:p>
              <a:pPr algn="ctr">
                <a:defRPr/>
              </a:pPr>
              <a:r>
                <a:rPr lang="en-US" altLang="zh-CN" sz="3200"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04</a:t>
              </a:r>
              <a:endParaRPr lang="zh-CN" altLang="en-US"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grpSp>
      <p:grpSp>
        <p:nvGrpSpPr>
          <p:cNvPr id="75" name="组合 74"/>
          <p:cNvGrpSpPr/>
          <p:nvPr/>
        </p:nvGrpSpPr>
        <p:grpSpPr>
          <a:xfrm flipH="1">
            <a:off x="2819771" y="5220657"/>
            <a:ext cx="8410104" cy="765176"/>
            <a:chOff x="-586902" y="2116138"/>
            <a:chExt cx="8410104" cy="765176"/>
          </a:xfrm>
        </p:grpSpPr>
        <p:sp>
          <p:nvSpPr>
            <p:cNvPr id="76" name="等腰三角形 75"/>
            <p:cNvSpPr/>
            <p:nvPr/>
          </p:nvSpPr>
          <p:spPr>
            <a:xfrm flipH="1" flipV="1">
              <a:off x="6351588" y="2717801"/>
              <a:ext cx="176212" cy="163513"/>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等腰三角形 76"/>
            <p:cNvSpPr/>
            <p:nvPr/>
          </p:nvSpPr>
          <p:spPr>
            <a:xfrm flipH="1">
              <a:off x="6351588" y="2116138"/>
              <a:ext cx="176212" cy="165100"/>
            </a:xfrm>
            <a:prstGeom prst="triangle">
              <a:avLst>
                <a:gd name="adj" fmla="val 0"/>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文本框 77"/>
            <p:cNvSpPr txBox="1"/>
            <p:nvPr/>
          </p:nvSpPr>
          <p:spPr>
            <a:xfrm flipH="1">
              <a:off x="-586902" y="2201864"/>
              <a:ext cx="8410104" cy="593725"/>
            </a:xfrm>
            <a:prstGeom prst="rect">
              <a:avLst/>
            </a:prstGeom>
            <a:solidFill>
              <a:srgbClr val="394659"/>
            </a:solidFill>
            <a:effectLst/>
          </p:spPr>
          <p:txBody>
            <a:bodyPr lIns="180000" anchor="ctr"/>
            <a:lstStyle/>
            <a:p>
              <a:pPr>
                <a:defRPr/>
              </a:pPr>
              <a:r>
                <a:rPr lang="zh-CN" altLang="en-US"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　</a:t>
              </a: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点击此处输入文字点击此处输入文字点击此处输入文字</a:t>
              </a:r>
              <a:endParaRPr lang="zh-CN" altLang="en-US"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79" name="文本框 78"/>
            <p:cNvSpPr txBox="1"/>
            <p:nvPr/>
          </p:nvSpPr>
          <p:spPr>
            <a:xfrm flipH="1">
              <a:off x="6527801" y="2116139"/>
              <a:ext cx="790575" cy="765175"/>
            </a:xfrm>
            <a:prstGeom prst="rect">
              <a:avLst/>
            </a:prstGeom>
            <a:solidFill>
              <a:srgbClr val="004F8A"/>
            </a:solidFill>
            <a:effectLst>
              <a:outerShdw blurRad="50800" dist="38100" dir="2700000" algn="tl" rotWithShape="0">
                <a:prstClr val="black">
                  <a:alpha val="40000"/>
                </a:prstClr>
              </a:outerShdw>
            </a:effectLst>
          </p:spPr>
          <p:txBody>
            <a:bodyPr lIns="0" tIns="0" rIns="0" bIns="0" anchor="ctr"/>
            <a:lstStyle/>
            <a:p>
              <a:pPr algn="ctr">
                <a:defRPr/>
              </a:pPr>
              <a:r>
                <a:rPr lang="en-US" altLang="zh-CN" sz="3200" dirty="0" smtClean="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05</a:t>
              </a:r>
              <a:endParaRPr lang="zh-CN" altLang="en-US" sz="3200" dirty="0">
                <a:solidFill>
                  <a:schemeClr val="bg1"/>
                </a:solidFill>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grpSp>
    </p:spTree>
    <p:extLst>
      <p:ext uri="{BB962C8B-B14F-4D97-AF65-F5344CB8AC3E}">
        <p14:creationId xmlns:p14="http://schemas.microsoft.com/office/powerpoint/2010/main" val="26964969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74576" y="929898"/>
            <a:ext cx="1967205" cy="3154710"/>
          </a:xfrm>
          <a:prstGeom prst="rect">
            <a:avLst/>
          </a:prstGeom>
          <a:noFill/>
        </p:spPr>
        <p:txBody>
          <a:bodyPr wrap="none" rtlCol="0">
            <a:spAutoFit/>
          </a:bodyPr>
          <a:lstStyle/>
          <a:p>
            <a:r>
              <a:rPr lang="en-US" altLang="zh-CN" sz="19900" dirty="0" smtClean="0">
                <a:solidFill>
                  <a:srgbClr val="E9E9E9"/>
                </a:solidFill>
                <a:effectLst>
                  <a:outerShdw blurRad="38100" dist="38100" dir="2700000" algn="tl">
                    <a:srgbClr val="000000">
                      <a:alpha val="43137"/>
                    </a:srgbClr>
                  </a:outerShdw>
                </a:effectLst>
                <a:latin typeface="Broadway BT" panose="04040905080B02020502" pitchFamily="82" charset="0"/>
              </a:rPr>
              <a:t>5</a:t>
            </a:r>
            <a:endParaRPr lang="zh-CN" altLang="en-US" sz="19900" dirty="0">
              <a:solidFill>
                <a:srgbClr val="E9E9E9"/>
              </a:solidFill>
              <a:effectLst>
                <a:outerShdw blurRad="38100" dist="38100" dir="2700000" algn="tl">
                  <a:srgbClr val="000000">
                    <a:alpha val="43137"/>
                  </a:srgbClr>
                </a:outerShdw>
              </a:effectLst>
              <a:latin typeface="Broadway BT" panose="04040905080B02020502" pitchFamily="82" charset="0"/>
            </a:endParaRPr>
          </a:p>
        </p:txBody>
      </p:sp>
      <p:sp>
        <p:nvSpPr>
          <p:cNvPr id="6" name="对角圆角矩形 5"/>
          <p:cNvSpPr/>
          <p:nvPr/>
        </p:nvSpPr>
        <p:spPr>
          <a:xfrm>
            <a:off x="5656880" y="2479729"/>
            <a:ext cx="6307810" cy="949271"/>
          </a:xfrm>
          <a:prstGeom prst="round2DiagRect">
            <a:avLst/>
          </a:prstGeom>
          <a:solidFill>
            <a:srgbClr val="E9E9E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394659"/>
                </a:solidFill>
                <a:latin typeface="微软雅黑" panose="020B0503020204020204" pitchFamily="34" charset="-122"/>
                <a:ea typeface="微软雅黑" panose="020B0503020204020204" pitchFamily="34" charset="-122"/>
              </a:rPr>
              <a:t>论文总结</a:t>
            </a:r>
            <a:endParaRPr lang="en-US" altLang="zh-CN" sz="3600" b="1" dirty="0">
              <a:solidFill>
                <a:srgbClr val="39465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94888" y="3568267"/>
            <a:ext cx="1906291" cy="1938992"/>
          </a:xfrm>
          <a:prstGeom prst="rect">
            <a:avLst/>
          </a:prstGeom>
          <a:noFill/>
        </p:spPr>
        <p:txBody>
          <a:bodyPr wrap="none" rtlCol="0">
            <a:spAutoFit/>
          </a:bodyPr>
          <a:lstStyle/>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5.1 </a:t>
            </a:r>
            <a:r>
              <a:rPr lang="zh-CN" altLang="en-US" sz="2000" dirty="0" smtClean="0">
                <a:solidFill>
                  <a:srgbClr val="E9E9E9"/>
                </a:solidFill>
                <a:latin typeface="微软雅黑" panose="020B0503020204020204" pitchFamily="34" charset="-122"/>
                <a:ea typeface="微软雅黑" panose="020B0503020204020204" pitchFamily="34" charset="-122"/>
              </a:rPr>
              <a:t>创新与不足</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5.2 </a:t>
            </a:r>
            <a:r>
              <a:rPr lang="zh-CN" altLang="en-US" sz="2000" dirty="0" smtClean="0">
                <a:solidFill>
                  <a:srgbClr val="E9E9E9"/>
                </a:solidFill>
                <a:latin typeface="微软雅黑" panose="020B0503020204020204" pitchFamily="34" charset="-122"/>
                <a:ea typeface="微软雅黑" panose="020B0503020204020204" pitchFamily="34" charset="-122"/>
              </a:rPr>
              <a:t>结果应用</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5.3 </a:t>
            </a:r>
            <a:r>
              <a:rPr lang="zh-CN" altLang="en-US" sz="2000" dirty="0" smtClean="0">
                <a:solidFill>
                  <a:srgbClr val="E9E9E9"/>
                </a:solidFill>
                <a:latin typeface="微软雅黑" panose="020B0503020204020204" pitchFamily="34" charset="-122"/>
                <a:ea typeface="微软雅黑" panose="020B0503020204020204" pitchFamily="34" charset="-122"/>
              </a:rPr>
              <a:t>引用资料</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5.4 </a:t>
            </a:r>
            <a:r>
              <a:rPr lang="zh-CN" altLang="en-US" sz="2000" dirty="0" smtClean="0">
                <a:solidFill>
                  <a:srgbClr val="E9E9E9"/>
                </a:solidFill>
                <a:latin typeface="微软雅黑" panose="020B0503020204020204" pitchFamily="34" charset="-122"/>
                <a:ea typeface="微软雅黑" panose="020B0503020204020204" pitchFamily="34" charset="-122"/>
              </a:rPr>
              <a:t>致谢</a:t>
            </a:r>
            <a:endParaRPr lang="en-US" altLang="zh-CN" sz="2000" dirty="0" smtClean="0">
              <a:solidFill>
                <a:srgbClr val="E9E9E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00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2281394"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5.1 </a:t>
            </a:r>
            <a:r>
              <a:rPr lang="zh-CN" altLang="en-US" sz="2400" b="1" dirty="0" smtClean="0">
                <a:latin typeface="微软雅黑" panose="020B0503020204020204" pitchFamily="34" charset="-122"/>
                <a:ea typeface="微软雅黑" panose="020B0503020204020204" pitchFamily="34" charset="-122"/>
              </a:rPr>
              <a:t>创新与不足</a:t>
            </a:r>
            <a:endParaRPr lang="en-US" altLang="zh-CN" sz="2400" b="1" dirty="0" smtClean="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674733" y="1755164"/>
            <a:ext cx="840259" cy="3714393"/>
            <a:chOff x="7674733" y="1755164"/>
            <a:chExt cx="840259" cy="3714393"/>
          </a:xfrm>
        </p:grpSpPr>
        <p:sp>
          <p:nvSpPr>
            <p:cNvPr id="81" name="任意多边形 80"/>
            <p:cNvSpPr/>
            <p:nvPr/>
          </p:nvSpPr>
          <p:spPr>
            <a:xfrm>
              <a:off x="7674733" y="1755164"/>
              <a:ext cx="840259" cy="3714393"/>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solidFill>
              <a:srgbClr val="394659"/>
            </a:solidFill>
            <a:ln w="12700" cap="flat" cmpd="sng" algn="ctr">
              <a:noFill/>
              <a:prstDash val="solid"/>
              <a:miter lim="800000"/>
            </a:ln>
            <a:effectLst/>
          </p:spPr>
          <p:txBody>
            <a:bodyPr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2" name="椭圆 81"/>
            <p:cNvSpPr/>
            <p:nvPr/>
          </p:nvSpPr>
          <p:spPr>
            <a:xfrm>
              <a:off x="7791836" y="4746402"/>
              <a:ext cx="606053" cy="606055"/>
            </a:xfrm>
            <a:prstGeom prst="ellipse">
              <a:avLst/>
            </a:prstGeom>
            <a:solidFill>
              <a:srgbClr val="FFFFFF"/>
            </a:solidFill>
            <a:ln w="12700" cap="flat" cmpd="sng" algn="ctr">
              <a:noFill/>
              <a:prstDash val="solid"/>
              <a:miter lim="800000"/>
            </a:ln>
            <a:effectLst/>
          </p:spPr>
          <p:txBody>
            <a:bodyPr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3" name="圆角矩形 82"/>
            <p:cNvSpPr/>
            <p:nvPr/>
          </p:nvSpPr>
          <p:spPr>
            <a:xfrm flipV="1">
              <a:off x="7941809" y="3776714"/>
              <a:ext cx="316381" cy="1216217"/>
            </a:xfrm>
            <a:prstGeom prst="roundRect">
              <a:avLst>
                <a:gd name="adj" fmla="val 50000"/>
              </a:avLst>
            </a:prstGeom>
            <a:solidFill>
              <a:srgbClr val="FFFFFF"/>
            </a:solidFill>
            <a:ln w="12700" cap="flat" cmpd="sng" algn="ctr">
              <a:noFill/>
              <a:prstDash val="solid"/>
              <a:miter lim="800000"/>
            </a:ln>
            <a:effectLst/>
          </p:spPr>
          <p:txBody>
            <a:bodyPr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64789" y="1755164"/>
            <a:ext cx="838204" cy="3714393"/>
            <a:chOff x="5864789" y="1755164"/>
            <a:chExt cx="838204" cy="3714393"/>
          </a:xfrm>
        </p:grpSpPr>
        <p:sp>
          <p:nvSpPr>
            <p:cNvPr id="84" name="任意多边形 83"/>
            <p:cNvSpPr/>
            <p:nvPr/>
          </p:nvSpPr>
          <p:spPr>
            <a:xfrm>
              <a:off x="5864789" y="1755164"/>
              <a:ext cx="838204" cy="3714393"/>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solidFill>
              <a:srgbClr val="004F8A"/>
            </a:solidFill>
            <a:ln w="12700" cap="flat" cmpd="sng" algn="ctr">
              <a:noFill/>
              <a:prstDash val="solid"/>
              <a:miter lim="800000"/>
            </a:ln>
            <a:effectLst/>
          </p:spPr>
          <p:txBody>
            <a:bodyPr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5" name="椭圆 84"/>
            <p:cNvSpPr/>
            <p:nvPr/>
          </p:nvSpPr>
          <p:spPr>
            <a:xfrm>
              <a:off x="5981892" y="4746402"/>
              <a:ext cx="604000" cy="606055"/>
            </a:xfrm>
            <a:prstGeom prst="ellipse">
              <a:avLst/>
            </a:prstGeom>
            <a:solidFill>
              <a:srgbClr val="FFFFFF"/>
            </a:solidFill>
            <a:ln w="12700" cap="flat" cmpd="sng" algn="ctr">
              <a:noFill/>
              <a:prstDash val="solid"/>
              <a:miter lim="800000"/>
            </a:ln>
            <a:effectLst/>
          </p:spPr>
          <p:txBody>
            <a:bodyPr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6" name="圆角矩形 85"/>
            <p:cNvSpPr>
              <a:spLocks noChangeArrowheads="1"/>
            </p:cNvSpPr>
            <p:nvPr/>
          </p:nvSpPr>
          <p:spPr bwMode="auto">
            <a:xfrm flipV="1">
              <a:off x="6131865" y="2630349"/>
              <a:ext cx="316381" cy="2362584"/>
            </a:xfrm>
            <a:prstGeom prst="roundRect">
              <a:avLst>
                <a:gd name="adj" fmla="val 50000"/>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cxnSp>
        <p:nvCxnSpPr>
          <p:cNvPr id="87" name="直接连接符 22"/>
          <p:cNvCxnSpPr>
            <a:cxnSpLocks noChangeShapeType="1"/>
          </p:cNvCxnSpPr>
          <p:nvPr/>
        </p:nvCxnSpPr>
        <p:spPr bwMode="auto">
          <a:xfrm>
            <a:off x="2637295" y="3033014"/>
            <a:ext cx="3358978" cy="0"/>
          </a:xfrm>
          <a:prstGeom prst="line">
            <a:avLst/>
          </a:prstGeom>
          <a:noFill/>
          <a:ln w="12700" algn="ctr">
            <a:solidFill>
              <a:srgbClr val="004F8A"/>
            </a:solidFill>
            <a:miter lim="800000"/>
            <a:headEnd/>
            <a:tailEnd/>
          </a:ln>
          <a:extLst>
            <a:ext uri="{909E8E84-426E-40DD-AFC4-6F175D3DCCD1}">
              <a14:hiddenFill xmlns:a14="http://schemas.microsoft.com/office/drawing/2010/main">
                <a:noFill/>
              </a14:hiddenFill>
            </a:ext>
          </a:extLst>
        </p:spPr>
      </p:cxnSp>
      <p:sp>
        <p:nvSpPr>
          <p:cNvPr id="88" name="文本框 23"/>
          <p:cNvSpPr txBox="1">
            <a:spLocks noChangeArrowheads="1"/>
          </p:cNvSpPr>
          <p:nvPr/>
        </p:nvSpPr>
        <p:spPr bwMode="auto">
          <a:xfrm>
            <a:off x="2637295" y="2365328"/>
            <a:ext cx="335897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latin typeface="微软雅黑" panose="020B0503020204020204" pitchFamily="34" charset="-122"/>
                <a:ea typeface="微软雅黑" panose="020B0503020204020204" pitchFamily="34" charset="-122"/>
              </a:rPr>
              <a:t>标题</a:t>
            </a:r>
          </a:p>
        </p:txBody>
      </p:sp>
      <p:sp>
        <p:nvSpPr>
          <p:cNvPr id="89" name="文本框 24"/>
          <p:cNvSpPr txBox="1">
            <a:spLocks noChangeArrowheads="1"/>
          </p:cNvSpPr>
          <p:nvPr/>
        </p:nvSpPr>
        <p:spPr bwMode="auto">
          <a:xfrm>
            <a:off x="2637295" y="3096703"/>
            <a:ext cx="335897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a:t>
            </a:r>
            <a:endParaRPr lang="zh-CN" altLang="en-US" sz="2000" dirty="0">
              <a:latin typeface="微软雅黑" panose="020B0503020204020204" pitchFamily="34" charset="-122"/>
              <a:ea typeface="微软雅黑" panose="020B0503020204020204" pitchFamily="34" charset="-122"/>
            </a:endParaRPr>
          </a:p>
        </p:txBody>
      </p:sp>
      <p:cxnSp>
        <p:nvCxnSpPr>
          <p:cNvPr id="90" name="直接连接符 25"/>
          <p:cNvCxnSpPr>
            <a:cxnSpLocks noChangeShapeType="1"/>
          </p:cNvCxnSpPr>
          <p:nvPr/>
        </p:nvCxnSpPr>
        <p:spPr bwMode="auto">
          <a:xfrm>
            <a:off x="8373238" y="3033014"/>
            <a:ext cx="3358978" cy="0"/>
          </a:xfrm>
          <a:prstGeom prst="line">
            <a:avLst/>
          </a:prstGeom>
          <a:noFill/>
          <a:ln w="12700" algn="ctr">
            <a:solidFill>
              <a:srgbClr val="394659"/>
            </a:solidFill>
            <a:miter lim="800000"/>
            <a:headEnd/>
            <a:tailEnd/>
          </a:ln>
          <a:extLst>
            <a:ext uri="{909E8E84-426E-40DD-AFC4-6F175D3DCCD1}">
              <a14:hiddenFill xmlns:a14="http://schemas.microsoft.com/office/drawing/2010/main">
                <a:noFill/>
              </a14:hiddenFill>
            </a:ext>
          </a:extLst>
        </p:spPr>
      </p:cxnSp>
      <p:sp>
        <p:nvSpPr>
          <p:cNvPr id="91" name="文本框 26"/>
          <p:cNvSpPr txBox="1">
            <a:spLocks noChangeArrowheads="1"/>
          </p:cNvSpPr>
          <p:nvPr/>
        </p:nvSpPr>
        <p:spPr bwMode="auto">
          <a:xfrm>
            <a:off x="8632095" y="2365328"/>
            <a:ext cx="335897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rPr>
              <a:t>标题</a:t>
            </a:r>
          </a:p>
        </p:txBody>
      </p:sp>
      <p:sp>
        <p:nvSpPr>
          <p:cNvPr id="92" name="文本框 27"/>
          <p:cNvSpPr txBox="1">
            <a:spLocks noChangeArrowheads="1"/>
          </p:cNvSpPr>
          <p:nvPr/>
        </p:nvSpPr>
        <p:spPr bwMode="auto">
          <a:xfrm>
            <a:off x="8632095" y="3096703"/>
            <a:ext cx="335897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请在此处输入您的文本</a:t>
            </a:r>
          </a:p>
          <a:p>
            <a:pPr>
              <a:lnSpc>
                <a:spcPts val="3000"/>
              </a:lnSpc>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0350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right)">
                                      <p:cBhvr>
                                        <p:cTn id="13" dur="500"/>
                                        <p:tgtEl>
                                          <p:spTgt spid="8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up)">
                                      <p:cBhvr>
                                        <p:cTn id="23" dur="500"/>
                                        <p:tgtEl>
                                          <p:spTgt spid="89"/>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left)">
                                      <p:cBhvr>
                                        <p:cTn id="33" dur="500"/>
                                        <p:tgtEl>
                                          <p:spTgt spid="90"/>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Effect transition="in" filter="fade">
                                      <p:cBhvr>
                                        <p:cTn id="39" dur="500"/>
                                        <p:tgtEl>
                                          <p:spTgt spid="9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up)">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74576" y="929898"/>
            <a:ext cx="1967205" cy="3154710"/>
          </a:xfrm>
          <a:prstGeom prst="rect">
            <a:avLst/>
          </a:prstGeom>
          <a:noFill/>
        </p:spPr>
        <p:txBody>
          <a:bodyPr wrap="none" rtlCol="0">
            <a:spAutoFit/>
          </a:bodyPr>
          <a:lstStyle/>
          <a:p>
            <a:r>
              <a:rPr lang="en-US" altLang="zh-CN" sz="19900" dirty="0" smtClean="0">
                <a:solidFill>
                  <a:srgbClr val="E9E9E9"/>
                </a:solidFill>
                <a:effectLst>
                  <a:outerShdw blurRad="38100" dist="38100" dir="2700000" algn="tl">
                    <a:srgbClr val="000000">
                      <a:alpha val="43137"/>
                    </a:srgbClr>
                  </a:outerShdw>
                </a:effectLst>
                <a:latin typeface="Broadway BT" panose="04040905080B02020502" pitchFamily="82" charset="0"/>
              </a:rPr>
              <a:t>1</a:t>
            </a:r>
            <a:endParaRPr lang="zh-CN" altLang="en-US" sz="19900" dirty="0">
              <a:solidFill>
                <a:srgbClr val="E9E9E9"/>
              </a:solidFill>
              <a:effectLst>
                <a:outerShdw blurRad="38100" dist="38100" dir="2700000" algn="tl">
                  <a:srgbClr val="000000">
                    <a:alpha val="43137"/>
                  </a:srgbClr>
                </a:outerShdw>
              </a:effectLst>
              <a:latin typeface="Broadway BT" panose="04040905080B02020502" pitchFamily="82" charset="0"/>
            </a:endParaRPr>
          </a:p>
        </p:txBody>
      </p:sp>
      <p:sp>
        <p:nvSpPr>
          <p:cNvPr id="6" name="对角圆角矩形 5"/>
          <p:cNvSpPr/>
          <p:nvPr/>
        </p:nvSpPr>
        <p:spPr>
          <a:xfrm>
            <a:off x="5486400" y="2479729"/>
            <a:ext cx="6307810" cy="949271"/>
          </a:xfrm>
          <a:prstGeom prst="round2DiagRect">
            <a:avLst/>
          </a:prstGeom>
          <a:solidFill>
            <a:srgbClr val="E9E9E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solidFill>
                  <a:srgbClr val="394659"/>
                </a:solidFill>
                <a:latin typeface="微软雅黑" panose="020B0503020204020204" pitchFamily="34" charset="-122"/>
                <a:ea typeface="微软雅黑" panose="020B0503020204020204" pitchFamily="34" charset="-122"/>
              </a:rPr>
              <a:t>论文摘要</a:t>
            </a:r>
            <a:endParaRPr lang="en-US" altLang="zh-CN" sz="3600" b="1" dirty="0">
              <a:solidFill>
                <a:srgbClr val="39465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94888" y="3568267"/>
            <a:ext cx="2675732" cy="1477328"/>
          </a:xfrm>
          <a:prstGeom prst="rect">
            <a:avLst/>
          </a:prstGeom>
          <a:noFill/>
        </p:spPr>
        <p:txBody>
          <a:bodyPr wrap="none" rtlCol="0">
            <a:spAutoFit/>
          </a:bodyPr>
          <a:lstStyle/>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1.1 </a:t>
            </a:r>
            <a:r>
              <a:rPr lang="zh-CN" altLang="en-US" sz="2000" dirty="0" smtClean="0">
                <a:solidFill>
                  <a:srgbClr val="E9E9E9"/>
                </a:solidFill>
                <a:latin typeface="微软雅黑" panose="020B0503020204020204" pitchFamily="34" charset="-122"/>
                <a:ea typeface="微软雅黑" panose="020B0503020204020204" pitchFamily="34" charset="-122"/>
              </a:rPr>
              <a:t>点击此处输入文字</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1.2 </a:t>
            </a:r>
            <a:r>
              <a:rPr lang="zh-CN" altLang="en-US" sz="2000" dirty="0" smtClean="0">
                <a:solidFill>
                  <a:srgbClr val="E9E9E9"/>
                </a:solidFill>
                <a:latin typeface="微软雅黑" panose="020B0503020204020204" pitchFamily="34" charset="-122"/>
                <a:ea typeface="微软雅黑" panose="020B0503020204020204" pitchFamily="34" charset="-122"/>
              </a:rPr>
              <a:t>点击此处输入文字</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1.3 </a:t>
            </a:r>
            <a:r>
              <a:rPr lang="zh-CN" altLang="en-US" sz="2000" dirty="0" smtClean="0">
                <a:solidFill>
                  <a:srgbClr val="E9E9E9"/>
                </a:solidFill>
                <a:latin typeface="微软雅黑" panose="020B0503020204020204" pitchFamily="34" charset="-122"/>
                <a:ea typeface="微软雅黑" panose="020B0503020204020204" pitchFamily="34" charset="-122"/>
              </a:rPr>
              <a:t>点击此处输入文字</a:t>
            </a:r>
            <a:endParaRPr lang="zh-CN" altLang="en-US" sz="2000" dirty="0">
              <a:solidFill>
                <a:srgbClr val="E9E9E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311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2281394"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5.1 </a:t>
            </a:r>
            <a:r>
              <a:rPr lang="zh-CN" altLang="en-US" sz="2400" b="1" dirty="0" smtClean="0">
                <a:latin typeface="微软雅黑" panose="020B0503020204020204" pitchFamily="34" charset="-122"/>
                <a:ea typeface="微软雅黑" panose="020B0503020204020204" pitchFamily="34" charset="-122"/>
              </a:rPr>
              <a:t>创新与不足</a:t>
            </a:r>
            <a:endParaRPr lang="en-US" altLang="zh-CN" sz="2400" b="1" dirty="0" smtClean="0">
              <a:latin typeface="微软雅黑" panose="020B0503020204020204" pitchFamily="34" charset="-122"/>
              <a:ea typeface="微软雅黑" panose="020B0503020204020204" pitchFamily="34" charset="-122"/>
            </a:endParaRPr>
          </a:p>
        </p:txBody>
      </p:sp>
      <p:sp>
        <p:nvSpPr>
          <p:cNvPr id="25" name="L 形 24"/>
          <p:cNvSpPr/>
          <p:nvPr/>
        </p:nvSpPr>
        <p:spPr>
          <a:xfrm rot="5400000">
            <a:off x="2901376" y="1572634"/>
            <a:ext cx="486571" cy="732529"/>
          </a:xfrm>
          <a:prstGeom prst="corner">
            <a:avLst>
              <a:gd name="adj1" fmla="val 22649"/>
              <a:gd name="adj2" fmla="val 20696"/>
            </a:avLst>
          </a:prstGeom>
          <a:solidFill>
            <a:srgbClr val="394659"/>
          </a:solidFill>
          <a:ln w="12700" cap="flat" cmpd="sng" algn="ctr">
            <a:solidFill>
              <a:srgbClr val="394659"/>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TextBox 49"/>
          <p:cNvSpPr txBox="1">
            <a:spLocks noChangeArrowheads="1"/>
          </p:cNvSpPr>
          <p:nvPr/>
        </p:nvSpPr>
        <p:spPr bwMode="auto">
          <a:xfrm>
            <a:off x="3163374" y="1818591"/>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004F8A"/>
                </a:solidFill>
                <a:latin typeface="微软雅黑" panose="020B0503020204020204" pitchFamily="34" charset="-122"/>
                <a:ea typeface="微软雅黑" panose="020B0503020204020204" pitchFamily="34" charset="-122"/>
              </a:rPr>
              <a:t>输入文字内容</a:t>
            </a:r>
            <a:endParaRPr lang="zh-CN" altLang="en-US" sz="3200" b="1" dirty="0">
              <a:solidFill>
                <a:srgbClr val="004F8A"/>
              </a:solidFill>
              <a:latin typeface="微软雅黑" panose="020B0503020204020204" pitchFamily="34" charset="-122"/>
              <a:ea typeface="微软雅黑" panose="020B0503020204020204" pitchFamily="34" charset="-122"/>
            </a:endParaRPr>
          </a:p>
        </p:txBody>
      </p:sp>
      <p:cxnSp>
        <p:nvCxnSpPr>
          <p:cNvPr id="27" name="直接连接符 14"/>
          <p:cNvCxnSpPr>
            <a:cxnSpLocks noChangeShapeType="1"/>
          </p:cNvCxnSpPr>
          <p:nvPr/>
        </p:nvCxnSpPr>
        <p:spPr bwMode="auto">
          <a:xfrm>
            <a:off x="2767701" y="2577855"/>
            <a:ext cx="3692055" cy="0"/>
          </a:xfrm>
          <a:prstGeom prst="line">
            <a:avLst/>
          </a:prstGeom>
          <a:noFill/>
          <a:ln w="6350" algn="ctr">
            <a:solidFill>
              <a:srgbClr val="3B8DE9"/>
            </a:solidFill>
            <a:miter lim="800000"/>
            <a:headEnd/>
            <a:tailEnd/>
          </a:ln>
          <a:extLst>
            <a:ext uri="{909E8E84-426E-40DD-AFC4-6F175D3DCCD1}">
              <a14:hiddenFill xmlns:a14="http://schemas.microsoft.com/office/drawing/2010/main">
                <a:noFill/>
              </a14:hiddenFill>
            </a:ext>
          </a:extLst>
        </p:spPr>
      </p:cxnSp>
      <p:sp>
        <p:nvSpPr>
          <p:cNvPr id="28" name="TextBox 99"/>
          <p:cNvSpPr txBox="1">
            <a:spLocks noChangeArrowheads="1"/>
          </p:cNvSpPr>
          <p:nvPr/>
        </p:nvSpPr>
        <p:spPr bwMode="auto">
          <a:xfrm>
            <a:off x="7539838" y="2663117"/>
            <a:ext cx="389791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spcAft>
                <a:spcPts val="600"/>
              </a:spcAft>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在此处输入您的文本请在此处输入您的文本请在此处输入您的文本请在此处输入您的文本请在此处输入您的文本请在此处输入您的文本请</a:t>
            </a:r>
            <a:r>
              <a:rPr lang="zh-CN" altLang="en-US" sz="2000" dirty="0" smtClean="0">
                <a:latin typeface="微软雅黑" panose="020B0503020204020204" pitchFamily="34" charset="-122"/>
                <a:ea typeface="微软雅黑" panose="020B0503020204020204" pitchFamily="34" charset="-122"/>
              </a:rPr>
              <a:t>在</a:t>
            </a:r>
            <a:endParaRPr lang="zh-CN" altLang="en-US" sz="2000" dirty="0">
              <a:latin typeface="微软雅黑" panose="020B0503020204020204" pitchFamily="34" charset="-122"/>
              <a:ea typeface="微软雅黑" panose="020B0503020204020204" pitchFamily="34" charset="-122"/>
            </a:endParaRPr>
          </a:p>
        </p:txBody>
      </p:sp>
      <p:sp>
        <p:nvSpPr>
          <p:cNvPr id="29" name="L 形 28"/>
          <p:cNvSpPr/>
          <p:nvPr/>
        </p:nvSpPr>
        <p:spPr>
          <a:xfrm rot="5400000">
            <a:off x="7789806" y="1573971"/>
            <a:ext cx="486571" cy="729855"/>
          </a:xfrm>
          <a:prstGeom prst="corner">
            <a:avLst>
              <a:gd name="adj1" fmla="val 22649"/>
              <a:gd name="adj2" fmla="val 20696"/>
            </a:avLst>
          </a:prstGeom>
          <a:solidFill>
            <a:srgbClr val="394659"/>
          </a:solidFill>
          <a:ln w="12700" cap="flat" cmpd="sng" algn="ctr">
            <a:solidFill>
              <a:srgbClr val="394659"/>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30" name="TextBox 102"/>
          <p:cNvSpPr txBox="1">
            <a:spLocks noChangeArrowheads="1"/>
          </p:cNvSpPr>
          <p:nvPr/>
        </p:nvSpPr>
        <p:spPr bwMode="auto">
          <a:xfrm>
            <a:off x="8029081" y="1839978"/>
            <a:ext cx="33097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004F8A"/>
                </a:solidFill>
                <a:latin typeface="微软雅黑" panose="020B0503020204020204" pitchFamily="34" charset="-122"/>
                <a:ea typeface="微软雅黑" panose="020B0503020204020204" pitchFamily="34" charset="-122"/>
              </a:rPr>
              <a:t>输入文字内容</a:t>
            </a:r>
            <a:endParaRPr lang="zh-CN" altLang="en-US" sz="3200" b="1" dirty="0">
              <a:solidFill>
                <a:srgbClr val="004F8A"/>
              </a:solidFill>
              <a:latin typeface="微软雅黑" panose="020B0503020204020204" pitchFamily="34" charset="-122"/>
              <a:ea typeface="微软雅黑" panose="020B0503020204020204" pitchFamily="34" charset="-122"/>
            </a:endParaRPr>
          </a:p>
        </p:txBody>
      </p:sp>
      <p:cxnSp>
        <p:nvCxnSpPr>
          <p:cNvPr id="31" name="直接连接符 18"/>
          <p:cNvCxnSpPr>
            <a:cxnSpLocks noChangeShapeType="1"/>
          </p:cNvCxnSpPr>
          <p:nvPr/>
        </p:nvCxnSpPr>
        <p:spPr bwMode="auto">
          <a:xfrm>
            <a:off x="7662817" y="2577855"/>
            <a:ext cx="3692053" cy="0"/>
          </a:xfrm>
          <a:prstGeom prst="line">
            <a:avLst/>
          </a:prstGeom>
          <a:noFill/>
          <a:ln w="6350" algn="ctr">
            <a:solidFill>
              <a:srgbClr val="3B8DE9"/>
            </a:solidFill>
            <a:miter lim="800000"/>
            <a:headEnd/>
            <a:tailEnd/>
          </a:ln>
          <a:extLst>
            <a:ext uri="{909E8E84-426E-40DD-AFC4-6F175D3DCCD1}">
              <a14:hiddenFill xmlns:a14="http://schemas.microsoft.com/office/drawing/2010/main">
                <a:noFill/>
              </a14:hiddenFill>
            </a:ext>
          </a:extLst>
        </p:spPr>
      </p:cxnSp>
      <p:cxnSp>
        <p:nvCxnSpPr>
          <p:cNvPr id="32" name="直接连接符 31"/>
          <p:cNvCxnSpPr/>
          <p:nvPr/>
        </p:nvCxnSpPr>
        <p:spPr>
          <a:xfrm>
            <a:off x="7043618" y="1887846"/>
            <a:ext cx="3259" cy="4640687"/>
          </a:xfrm>
          <a:prstGeom prst="line">
            <a:avLst/>
          </a:prstGeom>
          <a:noFill/>
          <a:ln w="6350" cap="flat" cmpd="sng" algn="ctr">
            <a:gradFill flip="none" rotWithShape="1">
              <a:gsLst>
                <a:gs pos="0">
                  <a:srgbClr val="3B8DE9">
                    <a:alpha val="0"/>
                  </a:srgbClr>
                </a:gs>
                <a:gs pos="54000">
                  <a:srgbClr val="3B8DE9"/>
                </a:gs>
                <a:gs pos="100000">
                  <a:srgbClr val="3B8DE9">
                    <a:alpha val="0"/>
                  </a:srgbClr>
                </a:gs>
              </a:gsLst>
              <a:path path="circle">
                <a:fillToRect l="100000" t="100000"/>
              </a:path>
              <a:tileRect r="-100000" b="-100000"/>
            </a:gradFill>
            <a:prstDash val="solid"/>
            <a:miter lim="800000"/>
          </a:ln>
          <a:effectLst/>
        </p:spPr>
      </p:cxnSp>
      <p:sp>
        <p:nvSpPr>
          <p:cNvPr id="34" name="TextBox 99"/>
          <p:cNvSpPr txBox="1">
            <a:spLocks noChangeArrowheads="1"/>
          </p:cNvSpPr>
          <p:nvPr/>
        </p:nvSpPr>
        <p:spPr bwMode="auto">
          <a:xfrm>
            <a:off x="2652746" y="2663117"/>
            <a:ext cx="389791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spcAft>
                <a:spcPts val="600"/>
              </a:spcAft>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在此处输入您的文本请在此处输入您的文本请在此处输入您的文本请在此处输入您的文本请在此处输入您的文本请在此处输入您的文本请</a:t>
            </a:r>
            <a:r>
              <a:rPr lang="zh-CN" altLang="en-US" sz="2000" dirty="0" smtClean="0">
                <a:latin typeface="微软雅黑" panose="020B0503020204020204" pitchFamily="34" charset="-122"/>
                <a:ea typeface="微软雅黑" panose="020B0503020204020204" pitchFamily="34" charset="-122"/>
              </a:rPr>
              <a:t>在</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5601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par>
                          <p:cTn id="44" fill="hold">
                            <p:stCondLst>
                              <p:cond delay="5000"/>
                            </p:stCondLst>
                            <p:childTnLst>
                              <p:par>
                                <p:cTn id="45" presetID="16" presetClass="entr" presetSubtype="26"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Horizontal)">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p:bldP spid="29" grpId="0" animBg="1"/>
      <p:bldP spid="30"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5.2 </a:t>
            </a:r>
            <a:r>
              <a:rPr lang="zh-CN" altLang="en-US" sz="2400" b="1" dirty="0" smtClean="0">
                <a:latin typeface="微软雅黑" panose="020B0503020204020204" pitchFamily="34" charset="-122"/>
                <a:ea typeface="微软雅黑" panose="020B0503020204020204" pitchFamily="34" charset="-122"/>
              </a:rPr>
              <a:t>结果</a:t>
            </a:r>
            <a:r>
              <a:rPr lang="zh-CN" altLang="en-US" sz="2400" b="1" dirty="0">
                <a:latin typeface="微软雅黑" panose="020B0503020204020204" pitchFamily="34" charset="-122"/>
                <a:ea typeface="微软雅黑" panose="020B0503020204020204" pitchFamily="34" charset="-122"/>
              </a:rPr>
              <a:t>应用</a:t>
            </a:r>
          </a:p>
        </p:txBody>
      </p:sp>
      <p:sp>
        <p:nvSpPr>
          <p:cNvPr id="20" name="任意多边形 19"/>
          <p:cNvSpPr/>
          <p:nvPr/>
        </p:nvSpPr>
        <p:spPr>
          <a:xfrm>
            <a:off x="4517350" y="2339988"/>
            <a:ext cx="3944623" cy="533530"/>
          </a:xfrm>
          <a:custGeom>
            <a:avLst/>
            <a:gdLst>
              <a:gd name="connsiteX0" fmla="*/ 0 w 3552825"/>
              <a:gd name="connsiteY0" fmla="*/ 361950 h 395287"/>
              <a:gd name="connsiteX1" fmla="*/ 1233487 w 3552825"/>
              <a:gd name="connsiteY1" fmla="*/ 0 h 395287"/>
              <a:gd name="connsiteX2" fmla="*/ 3552825 w 3552825"/>
              <a:gd name="connsiteY2" fmla="*/ 38100 h 395287"/>
              <a:gd name="connsiteX3" fmla="*/ 2366962 w 3552825"/>
              <a:gd name="connsiteY3" fmla="*/ 395287 h 395287"/>
              <a:gd name="connsiteX4" fmla="*/ 0 w 3552825"/>
              <a:gd name="connsiteY4" fmla="*/ 361950 h 395287"/>
              <a:gd name="connsiteX0" fmla="*/ 0 w 3552825"/>
              <a:gd name="connsiteY0" fmla="*/ 361950 h 395287"/>
              <a:gd name="connsiteX1" fmla="*/ 1233487 w 3552825"/>
              <a:gd name="connsiteY1" fmla="*/ 0 h 395287"/>
              <a:gd name="connsiteX2" fmla="*/ 3552825 w 3552825"/>
              <a:gd name="connsiteY2" fmla="*/ 28575 h 395287"/>
              <a:gd name="connsiteX3" fmla="*/ 2366962 w 3552825"/>
              <a:gd name="connsiteY3" fmla="*/ 395287 h 395287"/>
              <a:gd name="connsiteX4" fmla="*/ 0 w 3552825"/>
              <a:gd name="connsiteY4" fmla="*/ 361950 h 395287"/>
              <a:gd name="connsiteX0" fmla="*/ 0 w 3549650"/>
              <a:gd name="connsiteY0" fmla="*/ 355600 h 395287"/>
              <a:gd name="connsiteX1" fmla="*/ 1230312 w 3549650"/>
              <a:gd name="connsiteY1" fmla="*/ 0 h 395287"/>
              <a:gd name="connsiteX2" fmla="*/ 3549650 w 3549650"/>
              <a:gd name="connsiteY2" fmla="*/ 28575 h 395287"/>
              <a:gd name="connsiteX3" fmla="*/ 2363787 w 3549650"/>
              <a:gd name="connsiteY3" fmla="*/ 395287 h 395287"/>
              <a:gd name="connsiteX4" fmla="*/ 0 w 3549650"/>
              <a:gd name="connsiteY4" fmla="*/ 35560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50" h="395287">
                <a:moveTo>
                  <a:pt x="0" y="355600"/>
                </a:moveTo>
                <a:lnTo>
                  <a:pt x="1230312" y="0"/>
                </a:lnTo>
                <a:lnTo>
                  <a:pt x="3549650" y="28575"/>
                </a:lnTo>
                <a:lnTo>
                  <a:pt x="2363787" y="395287"/>
                </a:lnTo>
                <a:lnTo>
                  <a:pt x="0" y="355600"/>
                </a:ln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5714141" y="5145190"/>
            <a:ext cx="3944623" cy="533530"/>
          </a:xfrm>
          <a:custGeom>
            <a:avLst/>
            <a:gdLst>
              <a:gd name="connsiteX0" fmla="*/ 0 w 3552825"/>
              <a:gd name="connsiteY0" fmla="*/ 361950 h 395287"/>
              <a:gd name="connsiteX1" fmla="*/ 1233487 w 3552825"/>
              <a:gd name="connsiteY1" fmla="*/ 0 h 395287"/>
              <a:gd name="connsiteX2" fmla="*/ 3552825 w 3552825"/>
              <a:gd name="connsiteY2" fmla="*/ 38100 h 395287"/>
              <a:gd name="connsiteX3" fmla="*/ 2366962 w 3552825"/>
              <a:gd name="connsiteY3" fmla="*/ 395287 h 395287"/>
              <a:gd name="connsiteX4" fmla="*/ 0 w 3552825"/>
              <a:gd name="connsiteY4" fmla="*/ 361950 h 395287"/>
              <a:gd name="connsiteX0" fmla="*/ 0 w 3552825"/>
              <a:gd name="connsiteY0" fmla="*/ 361950 h 395287"/>
              <a:gd name="connsiteX1" fmla="*/ 1233487 w 3552825"/>
              <a:gd name="connsiteY1" fmla="*/ 0 h 395287"/>
              <a:gd name="connsiteX2" fmla="*/ 3552825 w 3552825"/>
              <a:gd name="connsiteY2" fmla="*/ 28575 h 395287"/>
              <a:gd name="connsiteX3" fmla="*/ 2366962 w 3552825"/>
              <a:gd name="connsiteY3" fmla="*/ 395287 h 395287"/>
              <a:gd name="connsiteX4" fmla="*/ 0 w 3552825"/>
              <a:gd name="connsiteY4" fmla="*/ 361950 h 395287"/>
              <a:gd name="connsiteX0" fmla="*/ 0 w 3549650"/>
              <a:gd name="connsiteY0" fmla="*/ 355600 h 395287"/>
              <a:gd name="connsiteX1" fmla="*/ 1230312 w 3549650"/>
              <a:gd name="connsiteY1" fmla="*/ 0 h 395287"/>
              <a:gd name="connsiteX2" fmla="*/ 3549650 w 3549650"/>
              <a:gd name="connsiteY2" fmla="*/ 28575 h 395287"/>
              <a:gd name="connsiteX3" fmla="*/ 2363787 w 3549650"/>
              <a:gd name="connsiteY3" fmla="*/ 395287 h 395287"/>
              <a:gd name="connsiteX4" fmla="*/ 0 w 3549650"/>
              <a:gd name="connsiteY4" fmla="*/ 35560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50" h="395287">
                <a:moveTo>
                  <a:pt x="0" y="355600"/>
                </a:moveTo>
                <a:lnTo>
                  <a:pt x="1230312" y="0"/>
                </a:lnTo>
                <a:lnTo>
                  <a:pt x="3549650" y="28575"/>
                </a:lnTo>
                <a:lnTo>
                  <a:pt x="2363787" y="395287"/>
                </a:lnTo>
                <a:lnTo>
                  <a:pt x="0" y="355600"/>
                </a:ln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5119525" y="3746784"/>
            <a:ext cx="3944623" cy="533530"/>
          </a:xfrm>
          <a:custGeom>
            <a:avLst/>
            <a:gdLst>
              <a:gd name="connsiteX0" fmla="*/ 0 w 3552825"/>
              <a:gd name="connsiteY0" fmla="*/ 361950 h 395287"/>
              <a:gd name="connsiteX1" fmla="*/ 1233487 w 3552825"/>
              <a:gd name="connsiteY1" fmla="*/ 0 h 395287"/>
              <a:gd name="connsiteX2" fmla="*/ 3552825 w 3552825"/>
              <a:gd name="connsiteY2" fmla="*/ 38100 h 395287"/>
              <a:gd name="connsiteX3" fmla="*/ 2366962 w 3552825"/>
              <a:gd name="connsiteY3" fmla="*/ 395287 h 395287"/>
              <a:gd name="connsiteX4" fmla="*/ 0 w 3552825"/>
              <a:gd name="connsiteY4" fmla="*/ 361950 h 395287"/>
              <a:gd name="connsiteX0" fmla="*/ 0 w 3552825"/>
              <a:gd name="connsiteY0" fmla="*/ 361950 h 395287"/>
              <a:gd name="connsiteX1" fmla="*/ 1233487 w 3552825"/>
              <a:gd name="connsiteY1" fmla="*/ 0 h 395287"/>
              <a:gd name="connsiteX2" fmla="*/ 3552825 w 3552825"/>
              <a:gd name="connsiteY2" fmla="*/ 28575 h 395287"/>
              <a:gd name="connsiteX3" fmla="*/ 2366962 w 3552825"/>
              <a:gd name="connsiteY3" fmla="*/ 395287 h 395287"/>
              <a:gd name="connsiteX4" fmla="*/ 0 w 3552825"/>
              <a:gd name="connsiteY4" fmla="*/ 361950 h 395287"/>
              <a:gd name="connsiteX0" fmla="*/ 0 w 3549650"/>
              <a:gd name="connsiteY0" fmla="*/ 355600 h 395287"/>
              <a:gd name="connsiteX1" fmla="*/ 1230312 w 3549650"/>
              <a:gd name="connsiteY1" fmla="*/ 0 h 395287"/>
              <a:gd name="connsiteX2" fmla="*/ 3549650 w 3549650"/>
              <a:gd name="connsiteY2" fmla="*/ 28575 h 395287"/>
              <a:gd name="connsiteX3" fmla="*/ 2363787 w 3549650"/>
              <a:gd name="connsiteY3" fmla="*/ 395287 h 395287"/>
              <a:gd name="connsiteX4" fmla="*/ 0 w 3549650"/>
              <a:gd name="connsiteY4" fmla="*/ 355600 h 395287"/>
              <a:gd name="connsiteX0" fmla="*/ 0 w 3549650"/>
              <a:gd name="connsiteY0" fmla="*/ 355600 h 395287"/>
              <a:gd name="connsiteX1" fmla="*/ 1230312 w 3549650"/>
              <a:gd name="connsiteY1" fmla="*/ 0 h 395287"/>
              <a:gd name="connsiteX2" fmla="*/ 3549650 w 3549650"/>
              <a:gd name="connsiteY2" fmla="*/ 24330 h 395287"/>
              <a:gd name="connsiteX3" fmla="*/ 2363787 w 3549650"/>
              <a:gd name="connsiteY3" fmla="*/ 395287 h 395287"/>
              <a:gd name="connsiteX4" fmla="*/ 0 w 3549650"/>
              <a:gd name="connsiteY4" fmla="*/ 35560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50" h="395287">
                <a:moveTo>
                  <a:pt x="0" y="355600"/>
                </a:moveTo>
                <a:lnTo>
                  <a:pt x="1230312" y="0"/>
                </a:lnTo>
                <a:lnTo>
                  <a:pt x="3549650" y="24330"/>
                </a:lnTo>
                <a:lnTo>
                  <a:pt x="2363787" y="395287"/>
                </a:lnTo>
                <a:lnTo>
                  <a:pt x="0" y="355600"/>
                </a:ln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011634" y="1417320"/>
            <a:ext cx="6450530" cy="962087"/>
            <a:chOff x="2011634" y="1417320"/>
            <a:chExt cx="6450530" cy="962087"/>
          </a:xfrm>
        </p:grpSpPr>
        <p:sp>
          <p:nvSpPr>
            <p:cNvPr id="35" name="矩形 34"/>
            <p:cNvSpPr/>
            <p:nvPr/>
          </p:nvSpPr>
          <p:spPr>
            <a:xfrm>
              <a:off x="2011634" y="1417321"/>
              <a:ext cx="6450530" cy="962086"/>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KSO_Shape"/>
            <p:cNvSpPr>
              <a:spLocks/>
            </p:cNvSpPr>
            <p:nvPr/>
          </p:nvSpPr>
          <p:spPr bwMode="auto">
            <a:xfrm>
              <a:off x="3970508" y="1612672"/>
              <a:ext cx="582035" cy="57138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4765588" y="1417320"/>
              <a:ext cx="3696386" cy="955591"/>
            </a:xfrm>
            <a:prstGeom prst="rect">
              <a:avLst/>
            </a:prstGeom>
          </p:spPr>
          <p:txBody>
            <a:bodyPr anchor="ctr" anchorCtr="0">
              <a:noAutofit/>
            </a:bodyPr>
            <a:lstStyle/>
            <a:p>
              <a:pPr lvl="0">
                <a:lnSpc>
                  <a:spcPct val="110000"/>
                </a:lnSpc>
              </a:pPr>
              <a:r>
                <a:rPr lang="zh-CN" altLang="en-US" sz="2400" dirty="0">
                  <a:solidFill>
                    <a:schemeClr val="bg1"/>
                  </a:solidFill>
                  <a:latin typeface="微软雅黑" panose="020B0503020204020204" pitchFamily="34" charset="-122"/>
                  <a:ea typeface="微软雅黑" panose="020B0503020204020204" pitchFamily="34" charset="-122"/>
                </a:rPr>
                <a:t>此处输入您的标题</a:t>
              </a:r>
              <a:endParaRPr lang="en-US" altLang="zh-CN" sz="2400" dirty="0">
                <a:solidFill>
                  <a:schemeClr val="bg1"/>
                </a:solidFill>
                <a:latin typeface="微软雅黑" panose="020B0503020204020204" pitchFamily="34" charset="-122"/>
                <a:ea typeface="微软雅黑" panose="020B0503020204020204" pitchFamily="34" charset="-122"/>
              </a:endParaRPr>
            </a:p>
            <a:p>
              <a:pPr lvl="0">
                <a:lnSpc>
                  <a:spcPct val="110000"/>
                </a:lnSpc>
              </a:pPr>
              <a:r>
                <a:rPr lang="zh-CN" altLang="en-US" sz="1600" dirty="0">
                  <a:solidFill>
                    <a:schemeClr val="bg1"/>
                  </a:solidFill>
                  <a:latin typeface="微软雅黑" panose="020B0503020204020204" pitchFamily="34" charset="-122"/>
                  <a:ea typeface="微软雅黑" panose="020B0503020204020204" pitchFamily="34" charset="-122"/>
                </a:rPr>
                <a:t>此处输入文本，此处输入文本</a:t>
              </a:r>
            </a:p>
          </p:txBody>
        </p:sp>
      </p:grpSp>
      <p:grpSp>
        <p:nvGrpSpPr>
          <p:cNvPr id="9" name="组合 8"/>
          <p:cNvGrpSpPr/>
          <p:nvPr/>
        </p:nvGrpSpPr>
        <p:grpSpPr>
          <a:xfrm>
            <a:off x="4519995" y="2819495"/>
            <a:ext cx="4544153" cy="962086"/>
            <a:chOff x="4519995" y="2819495"/>
            <a:chExt cx="4544153" cy="962086"/>
          </a:xfrm>
        </p:grpSpPr>
        <p:sp>
          <p:nvSpPr>
            <p:cNvPr id="23" name="矩形 22"/>
            <p:cNvSpPr/>
            <p:nvPr/>
          </p:nvSpPr>
          <p:spPr>
            <a:xfrm>
              <a:off x="4519995" y="2819495"/>
              <a:ext cx="4544153" cy="962086"/>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7" name="KSO_Shape"/>
            <p:cNvSpPr>
              <a:spLocks/>
            </p:cNvSpPr>
            <p:nvPr/>
          </p:nvSpPr>
          <p:spPr bwMode="auto">
            <a:xfrm>
              <a:off x="4679313" y="2985435"/>
              <a:ext cx="582035" cy="63020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5449252" y="2828694"/>
              <a:ext cx="3614049" cy="939630"/>
            </a:xfrm>
            <a:prstGeom prst="rect">
              <a:avLst/>
            </a:prstGeom>
          </p:spPr>
          <p:txBody>
            <a:bodyPr anchor="ctr" anchorCtr="0">
              <a:noAutofit/>
            </a:bodyPr>
            <a:lstStyle/>
            <a:p>
              <a:pPr lvl="0">
                <a:lnSpc>
                  <a:spcPct val="110000"/>
                </a:lnSpc>
              </a:pPr>
              <a:r>
                <a:rPr lang="zh-CN" altLang="en-US" sz="2400">
                  <a:solidFill>
                    <a:schemeClr val="bg1"/>
                  </a:solidFill>
                  <a:latin typeface="微软雅黑" panose="020B0503020204020204" pitchFamily="34" charset="-122"/>
                  <a:ea typeface="微软雅黑" panose="020B0503020204020204" pitchFamily="34" charset="-122"/>
                </a:rPr>
                <a:t>此处输入您的标题</a:t>
              </a:r>
              <a:endParaRPr lang="en-US" altLang="zh-CN" sz="2400">
                <a:solidFill>
                  <a:schemeClr val="bg1"/>
                </a:solidFill>
                <a:latin typeface="微软雅黑" panose="020B0503020204020204" pitchFamily="34" charset="-122"/>
                <a:ea typeface="微软雅黑" panose="020B0503020204020204" pitchFamily="34" charset="-122"/>
              </a:endParaRPr>
            </a:p>
            <a:p>
              <a:pPr lvl="0">
                <a:lnSpc>
                  <a:spcPct val="110000"/>
                </a:lnSpc>
              </a:pPr>
              <a:r>
                <a:rPr lang="zh-CN" altLang="en-US" sz="1600">
                  <a:solidFill>
                    <a:schemeClr val="bg1"/>
                  </a:solidFill>
                  <a:latin typeface="微软雅黑" panose="020B0503020204020204" pitchFamily="34" charset="-122"/>
                  <a:ea typeface="微软雅黑" panose="020B0503020204020204" pitchFamily="34" charset="-122"/>
                </a:rPr>
                <a:t>此处输入文本，此处输入文本</a:t>
              </a:r>
            </a:p>
          </p:txBody>
        </p:sp>
      </p:grpSp>
      <p:grpSp>
        <p:nvGrpSpPr>
          <p:cNvPr id="11" name="组合 10"/>
          <p:cNvGrpSpPr/>
          <p:nvPr/>
        </p:nvGrpSpPr>
        <p:grpSpPr>
          <a:xfrm>
            <a:off x="5128512" y="4228164"/>
            <a:ext cx="4544153" cy="962086"/>
            <a:chOff x="5128512" y="4228164"/>
            <a:chExt cx="4544153" cy="962086"/>
          </a:xfrm>
        </p:grpSpPr>
        <p:sp>
          <p:nvSpPr>
            <p:cNvPr id="24" name="矩形 23"/>
            <p:cNvSpPr/>
            <p:nvPr/>
          </p:nvSpPr>
          <p:spPr>
            <a:xfrm>
              <a:off x="5128512" y="4228164"/>
              <a:ext cx="4544153" cy="962086"/>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a:xfrm>
              <a:off x="5348727" y="4454499"/>
              <a:ext cx="582035" cy="509415"/>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069286" y="4240638"/>
              <a:ext cx="3582966" cy="939630"/>
            </a:xfrm>
            <a:prstGeom prst="rect">
              <a:avLst/>
            </a:prstGeom>
          </p:spPr>
          <p:txBody>
            <a:bodyPr anchor="ctr" anchorCtr="0">
              <a:noAutofit/>
            </a:bodyPr>
            <a:lstStyle/>
            <a:p>
              <a:pPr lvl="0">
                <a:lnSpc>
                  <a:spcPct val="110000"/>
                </a:lnSpc>
              </a:pPr>
              <a:r>
                <a:rPr lang="zh-CN" altLang="en-US" sz="2400">
                  <a:solidFill>
                    <a:schemeClr val="bg1"/>
                  </a:solidFill>
                  <a:latin typeface="微软雅黑" panose="020B0503020204020204" pitchFamily="34" charset="-122"/>
                  <a:ea typeface="微软雅黑" panose="020B0503020204020204" pitchFamily="34" charset="-122"/>
                </a:rPr>
                <a:t>此处输入您的标题</a:t>
              </a:r>
              <a:endParaRPr lang="en-US" altLang="zh-CN" sz="2400">
                <a:solidFill>
                  <a:schemeClr val="bg1"/>
                </a:solidFill>
                <a:latin typeface="微软雅黑" panose="020B0503020204020204" pitchFamily="34" charset="-122"/>
                <a:ea typeface="微软雅黑" panose="020B0503020204020204" pitchFamily="34" charset="-122"/>
              </a:endParaRPr>
            </a:p>
            <a:p>
              <a:pPr lvl="0">
                <a:lnSpc>
                  <a:spcPct val="110000"/>
                </a:lnSpc>
              </a:pPr>
              <a:r>
                <a:rPr lang="zh-CN" altLang="en-US" sz="1600">
                  <a:solidFill>
                    <a:schemeClr val="bg1"/>
                  </a:solidFill>
                  <a:latin typeface="微软雅黑" panose="020B0503020204020204" pitchFamily="34" charset="-122"/>
                  <a:ea typeface="微软雅黑" panose="020B0503020204020204" pitchFamily="34" charset="-122"/>
                </a:rPr>
                <a:t>此处输入文本，此处输入文本</a:t>
              </a:r>
            </a:p>
          </p:txBody>
        </p:sp>
      </p:grpSp>
      <p:grpSp>
        <p:nvGrpSpPr>
          <p:cNvPr id="13" name="组合 12"/>
          <p:cNvGrpSpPr/>
          <p:nvPr/>
        </p:nvGrpSpPr>
        <p:grpSpPr>
          <a:xfrm>
            <a:off x="5721433" y="5622427"/>
            <a:ext cx="6470567" cy="964353"/>
            <a:chOff x="5721433" y="5622427"/>
            <a:chExt cx="6470567" cy="964353"/>
          </a:xfrm>
        </p:grpSpPr>
        <p:sp>
          <p:nvSpPr>
            <p:cNvPr id="33" name="矩形 32"/>
            <p:cNvSpPr/>
            <p:nvPr/>
          </p:nvSpPr>
          <p:spPr>
            <a:xfrm>
              <a:off x="5721433" y="5624694"/>
              <a:ext cx="6470567" cy="962086"/>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 name="KSO_Shape"/>
            <p:cNvSpPr>
              <a:spLocks/>
            </p:cNvSpPr>
            <p:nvPr/>
          </p:nvSpPr>
          <p:spPr bwMode="auto">
            <a:xfrm>
              <a:off x="6018141" y="5801137"/>
              <a:ext cx="582035" cy="609197"/>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6839067" y="5622427"/>
              <a:ext cx="3587758" cy="939630"/>
            </a:xfrm>
            <a:prstGeom prst="rect">
              <a:avLst/>
            </a:prstGeom>
          </p:spPr>
          <p:txBody>
            <a:bodyPr anchor="ctr" anchorCtr="0">
              <a:noAutofit/>
            </a:bodyPr>
            <a:lstStyle/>
            <a:p>
              <a:pPr lvl="0">
                <a:lnSpc>
                  <a:spcPct val="110000"/>
                </a:lnSpc>
              </a:pPr>
              <a:r>
                <a:rPr lang="zh-CN" altLang="en-US" sz="2400">
                  <a:solidFill>
                    <a:schemeClr val="bg1"/>
                  </a:solidFill>
                  <a:latin typeface="微软雅黑" panose="020B0503020204020204" pitchFamily="34" charset="-122"/>
                  <a:ea typeface="微软雅黑" panose="020B0503020204020204" pitchFamily="34" charset="-122"/>
                </a:rPr>
                <a:t>此处输入您的标题</a:t>
              </a:r>
              <a:endParaRPr lang="en-US" altLang="zh-CN" sz="2400">
                <a:solidFill>
                  <a:schemeClr val="bg1"/>
                </a:solidFill>
                <a:latin typeface="微软雅黑" panose="020B0503020204020204" pitchFamily="34" charset="-122"/>
                <a:ea typeface="微软雅黑" panose="020B0503020204020204" pitchFamily="34" charset="-122"/>
              </a:endParaRPr>
            </a:p>
            <a:p>
              <a:pPr lvl="0">
                <a:lnSpc>
                  <a:spcPct val="110000"/>
                </a:lnSpc>
              </a:pPr>
              <a:r>
                <a:rPr lang="zh-CN" altLang="en-US" sz="1600">
                  <a:solidFill>
                    <a:schemeClr val="bg1"/>
                  </a:solidFill>
                  <a:latin typeface="微软雅黑" panose="020B0503020204020204" pitchFamily="34" charset="-122"/>
                  <a:ea typeface="微软雅黑" panose="020B0503020204020204" pitchFamily="34" charset="-122"/>
                </a:rPr>
                <a:t>此处输入文本，此处输入文本</a:t>
              </a:r>
            </a:p>
          </p:txBody>
        </p:sp>
      </p:grpSp>
    </p:spTree>
    <p:extLst>
      <p:ext uri="{BB962C8B-B14F-4D97-AF65-F5344CB8AC3E}">
        <p14:creationId xmlns:p14="http://schemas.microsoft.com/office/powerpoint/2010/main" val="2051386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5.2 </a:t>
            </a:r>
            <a:r>
              <a:rPr lang="zh-CN" altLang="en-US" sz="2400" b="1" dirty="0" smtClean="0">
                <a:latin typeface="微软雅黑" panose="020B0503020204020204" pitchFamily="34" charset="-122"/>
                <a:ea typeface="微软雅黑" panose="020B0503020204020204" pitchFamily="34" charset="-122"/>
              </a:rPr>
              <a:t>结果</a:t>
            </a:r>
            <a:r>
              <a:rPr lang="zh-CN" altLang="en-US" sz="2400" b="1" dirty="0">
                <a:latin typeface="微软雅黑" panose="020B0503020204020204" pitchFamily="34" charset="-122"/>
                <a:ea typeface="微软雅黑" panose="020B0503020204020204" pitchFamily="34" charset="-122"/>
              </a:rPr>
              <a:t>应用</a:t>
            </a:r>
          </a:p>
        </p:txBody>
      </p:sp>
      <p:grpSp>
        <p:nvGrpSpPr>
          <p:cNvPr id="14" name="组合 13"/>
          <p:cNvGrpSpPr/>
          <p:nvPr/>
        </p:nvGrpSpPr>
        <p:grpSpPr>
          <a:xfrm>
            <a:off x="5402398" y="2388811"/>
            <a:ext cx="1524000" cy="1406525"/>
            <a:chOff x="5402398" y="2388811"/>
            <a:chExt cx="1524000" cy="1406525"/>
          </a:xfrm>
        </p:grpSpPr>
        <p:sp>
          <p:nvSpPr>
            <p:cNvPr id="29" name="椭圆 1"/>
            <p:cNvSpPr/>
            <p:nvPr/>
          </p:nvSpPr>
          <p:spPr>
            <a:xfrm rot="16200000">
              <a:off x="5461135" y="2330074"/>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bg1">
                <a:lumMod val="85000"/>
              </a:schemeClr>
            </a:solidFill>
            <a:ln w="12700" cap="flat" cmpd="sng" algn="ctr">
              <a:noFill/>
              <a:prstDash val="solid"/>
            </a:ln>
            <a:effectLst/>
          </p:spPr>
          <p:txBody>
            <a:bodyPr anchor="ctr"/>
            <a:lstStyle/>
            <a:p>
              <a:pPr algn="ctr">
                <a:defRPr/>
              </a:pPr>
              <a:endParaRPr 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30" name="椭圆 29"/>
            <p:cNvSpPr/>
            <p:nvPr/>
          </p:nvSpPr>
          <p:spPr>
            <a:xfrm>
              <a:off x="5526223" y="2498349"/>
              <a:ext cx="1171575" cy="1173163"/>
            </a:xfrm>
            <a:prstGeom prst="ellipse">
              <a:avLst/>
            </a:prstGeom>
            <a:solidFill>
              <a:srgbClr val="004F8A"/>
            </a:solidFill>
            <a:ln w="25400" cap="flat" cmpd="sng" algn="ctr">
              <a:noFill/>
              <a:prstDash val="solid"/>
            </a:ln>
            <a:effectLst/>
          </p:spPr>
          <p:txBody>
            <a:bodyPr lIns="0" tIns="0" rIns="0" bIns="0" anchor="ctr"/>
            <a:lstStyle/>
            <a:p>
              <a:pPr algn="ctr">
                <a:defRPr/>
              </a:pPr>
              <a:r>
                <a:rPr lang="zh-CN" altLang="en-US" sz="2800" kern="0" dirty="0">
                  <a:solidFill>
                    <a:srgbClr val="FFFFFF"/>
                  </a:solidFill>
                  <a:latin typeface="微软雅黑" panose="020B0503020204020204" pitchFamily="34" charset="-122"/>
                  <a:ea typeface="微软雅黑" panose="020B0503020204020204" pitchFamily="34" charset="-122"/>
                </a:rPr>
                <a:t>文字</a:t>
              </a:r>
              <a:endParaRPr lang="en-US" sz="2800" kern="0"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402398" y="3785811"/>
            <a:ext cx="1406525" cy="1524000"/>
            <a:chOff x="5402398" y="3785811"/>
            <a:chExt cx="1406525" cy="1524000"/>
          </a:xfrm>
        </p:grpSpPr>
        <p:sp>
          <p:nvSpPr>
            <p:cNvPr id="31" name="椭圆 1"/>
            <p:cNvSpPr/>
            <p:nvPr/>
          </p:nvSpPr>
          <p:spPr>
            <a:xfrm rot="10800000">
              <a:off x="5402398" y="3785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bg1">
                <a:lumMod val="85000"/>
              </a:schemeClr>
            </a:solidFill>
            <a:ln w="12700" cap="flat" cmpd="sng" algn="ctr">
              <a:noFill/>
              <a:prstDash val="solid"/>
            </a:ln>
            <a:effectLst/>
          </p:spPr>
          <p:txBody>
            <a:bodyPr anchor="ctr"/>
            <a:lstStyle/>
            <a:p>
              <a:pPr algn="ctr">
                <a:defRPr/>
              </a:pPr>
              <a:endParaRPr 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5511935" y="4014412"/>
              <a:ext cx="1173162" cy="1171575"/>
            </a:xfrm>
            <a:prstGeom prst="ellipse">
              <a:avLst/>
            </a:prstGeom>
            <a:solidFill>
              <a:srgbClr val="004F8A"/>
            </a:solidFill>
            <a:ln w="25400" cap="flat" cmpd="sng" algn="ctr">
              <a:noFill/>
              <a:prstDash val="solid"/>
            </a:ln>
            <a:effectLst/>
          </p:spPr>
          <p:txBody>
            <a:bodyPr lIns="0" tIns="0" rIns="0" bIns="0" anchor="ctr"/>
            <a:lstStyle/>
            <a:p>
              <a:pPr algn="ctr">
                <a:defRPr/>
              </a:pPr>
              <a:r>
                <a:rPr lang="zh-CN" altLang="en-US" sz="2800" kern="0" dirty="0" smtClean="0">
                  <a:solidFill>
                    <a:srgbClr val="FFFFFF"/>
                  </a:solidFill>
                  <a:latin typeface="微软雅黑" panose="020B0503020204020204" pitchFamily="34" charset="-122"/>
                  <a:ea typeface="微软雅黑" panose="020B0503020204020204" pitchFamily="34" charset="-122"/>
                </a:rPr>
                <a:t>文字</a:t>
              </a:r>
              <a:endParaRPr lang="en-US" sz="2800"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791461" y="3903286"/>
            <a:ext cx="1524000" cy="1406525"/>
            <a:chOff x="6791461" y="3903286"/>
            <a:chExt cx="1524000" cy="1406525"/>
          </a:xfrm>
        </p:grpSpPr>
        <p:sp>
          <p:nvSpPr>
            <p:cNvPr id="34" name="椭圆 1"/>
            <p:cNvSpPr/>
            <p:nvPr/>
          </p:nvSpPr>
          <p:spPr>
            <a:xfrm rot="5400000">
              <a:off x="6850198" y="3844549"/>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bg1">
                <a:lumMod val="85000"/>
              </a:schemeClr>
            </a:solidFill>
            <a:ln w="12700" cap="flat" cmpd="sng" algn="ctr">
              <a:noFill/>
              <a:prstDash val="solid"/>
            </a:ln>
            <a:effectLst/>
          </p:spPr>
          <p:txBody>
            <a:bodyPr anchor="ctr"/>
            <a:lstStyle/>
            <a:p>
              <a:pPr algn="ctr">
                <a:defRPr/>
              </a:pPr>
              <a:endParaRPr lang="en-US" sz="1350" kern="0">
                <a:solidFill>
                  <a:srgbClr val="FFFFFF"/>
                </a:solidFill>
                <a:latin typeface="微软雅黑" panose="020B0503020204020204" pitchFamily="34" charset="-122"/>
                <a:ea typeface="微软雅黑" panose="020B0503020204020204" pitchFamily="34" charset="-122"/>
              </a:endParaRPr>
            </a:p>
          </p:txBody>
        </p:sp>
        <p:sp>
          <p:nvSpPr>
            <p:cNvPr id="44" name="椭圆 43"/>
            <p:cNvSpPr/>
            <p:nvPr/>
          </p:nvSpPr>
          <p:spPr>
            <a:xfrm>
              <a:off x="7020061" y="4027112"/>
              <a:ext cx="1171575" cy="1171575"/>
            </a:xfrm>
            <a:prstGeom prst="ellipse">
              <a:avLst/>
            </a:prstGeom>
            <a:solidFill>
              <a:srgbClr val="004F8A"/>
            </a:solidFill>
            <a:ln w="25400" cap="flat" cmpd="sng" algn="ctr">
              <a:noFill/>
              <a:prstDash val="solid"/>
            </a:ln>
            <a:effectLst/>
          </p:spPr>
          <p:txBody>
            <a:bodyPr lIns="0" tIns="0" rIns="0" bIns="0" anchor="ctr"/>
            <a:lstStyle/>
            <a:p>
              <a:pPr algn="ctr">
                <a:defRPr/>
              </a:pPr>
              <a:r>
                <a:rPr lang="zh-CN" altLang="en-US" sz="2800" kern="0" dirty="0" smtClean="0">
                  <a:solidFill>
                    <a:sysClr val="window" lastClr="FFFFFF"/>
                  </a:solidFill>
                  <a:latin typeface="微软雅黑" panose="020B0503020204020204" pitchFamily="34" charset="-122"/>
                  <a:ea typeface="微软雅黑" panose="020B0503020204020204" pitchFamily="34" charset="-122"/>
                </a:rPr>
                <a:t>文字</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908936" y="2388811"/>
            <a:ext cx="1406525" cy="1524000"/>
            <a:chOff x="6908936" y="2388811"/>
            <a:chExt cx="1406525" cy="1524000"/>
          </a:xfrm>
        </p:grpSpPr>
        <p:sp>
          <p:nvSpPr>
            <p:cNvPr id="45" name="椭圆 1"/>
            <p:cNvSpPr/>
            <p:nvPr/>
          </p:nvSpPr>
          <p:spPr>
            <a:xfrm>
              <a:off x="6908936" y="2388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bg1">
                <a:lumMod val="85000"/>
              </a:schemeClr>
            </a:solidFill>
            <a:ln w="12700" cap="flat" cmpd="sng" algn="ctr">
              <a:noFill/>
              <a:prstDash val="solid"/>
            </a:ln>
            <a:effectLst/>
          </p:spPr>
          <p:txBody>
            <a:bodyPr anchor="ctr"/>
            <a:lstStyle/>
            <a:p>
              <a:pPr algn="ctr">
                <a:defRPr/>
              </a:pPr>
              <a:endParaRPr 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46" name="椭圆 45"/>
            <p:cNvSpPr/>
            <p:nvPr/>
          </p:nvSpPr>
          <p:spPr>
            <a:xfrm>
              <a:off x="7032761" y="2512637"/>
              <a:ext cx="1171575" cy="1171575"/>
            </a:xfrm>
            <a:prstGeom prst="ellipse">
              <a:avLst/>
            </a:prstGeom>
            <a:solidFill>
              <a:srgbClr val="004F8A"/>
            </a:solidFill>
            <a:ln w="25400" cap="flat" cmpd="sng" algn="ctr">
              <a:noFill/>
              <a:prstDash val="solid"/>
            </a:ln>
            <a:effectLst/>
          </p:spPr>
          <p:txBody>
            <a:bodyPr lIns="0" tIns="0" rIns="0" bIns="0" anchor="ctr"/>
            <a:lstStyle/>
            <a:p>
              <a:pPr algn="ctr">
                <a:defRPr/>
              </a:pPr>
              <a:r>
                <a:rPr lang="zh-CN" altLang="en-US" sz="2800" kern="0" dirty="0" smtClean="0">
                  <a:solidFill>
                    <a:srgbClr val="FFFFFF"/>
                  </a:solidFill>
                  <a:latin typeface="微软雅黑" panose="020B0503020204020204" pitchFamily="34" charset="-122"/>
                  <a:ea typeface="微软雅黑" panose="020B0503020204020204" pitchFamily="34" charset="-122"/>
                </a:rPr>
                <a:t>文字</a:t>
              </a:r>
              <a:endParaRPr lang="en-US" sz="2800" kern="0" dirty="0">
                <a:solidFill>
                  <a:srgbClr val="FFFFFF"/>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3210060" y="2095555"/>
            <a:ext cx="2159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dirty="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400" dirty="0">
              <a:latin typeface="微软雅黑" panose="020B0503020204020204" pitchFamily="34" charset="-122"/>
              <a:ea typeface="微软雅黑" panose="020B0503020204020204" pitchFamily="34" charset="-122"/>
            </a:endParaRPr>
          </a:p>
        </p:txBody>
      </p:sp>
      <p:sp>
        <p:nvSpPr>
          <p:cNvPr id="48" name="矩形 11"/>
          <p:cNvSpPr>
            <a:spLocks noChangeArrowheads="1"/>
          </p:cNvSpPr>
          <p:nvPr/>
        </p:nvSpPr>
        <p:spPr bwMode="auto">
          <a:xfrm>
            <a:off x="8344035" y="2095554"/>
            <a:ext cx="2159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dirty="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400" dirty="0">
              <a:latin typeface="微软雅黑" panose="020B0503020204020204" pitchFamily="34" charset="-122"/>
              <a:ea typeface="微软雅黑" panose="020B0503020204020204" pitchFamily="34" charset="-122"/>
            </a:endParaRPr>
          </a:p>
        </p:txBody>
      </p:sp>
      <p:sp>
        <p:nvSpPr>
          <p:cNvPr id="49" name="矩形 12"/>
          <p:cNvSpPr>
            <a:spLocks noChangeArrowheads="1"/>
          </p:cNvSpPr>
          <p:nvPr/>
        </p:nvSpPr>
        <p:spPr bwMode="auto">
          <a:xfrm>
            <a:off x="3210060" y="4799067"/>
            <a:ext cx="2159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400" dirty="0">
              <a:latin typeface="微软雅黑" panose="020B0503020204020204" pitchFamily="34" charset="-122"/>
              <a:ea typeface="微软雅黑" panose="020B0503020204020204" pitchFamily="34" charset="-122"/>
            </a:endParaRPr>
          </a:p>
        </p:txBody>
      </p:sp>
      <p:sp>
        <p:nvSpPr>
          <p:cNvPr id="50" name="矩形 13"/>
          <p:cNvSpPr>
            <a:spLocks noChangeArrowheads="1"/>
          </p:cNvSpPr>
          <p:nvPr/>
        </p:nvSpPr>
        <p:spPr bwMode="auto">
          <a:xfrm>
            <a:off x="8344035" y="4754617"/>
            <a:ext cx="215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dirty="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96047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500"/>
                                        <p:tgtEl>
                                          <p:spTgt spid="4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5.3 </a:t>
            </a:r>
            <a:r>
              <a:rPr lang="zh-CN" altLang="en-US" sz="2400" b="1" dirty="0" smtClean="0">
                <a:latin typeface="微软雅黑" panose="020B0503020204020204" pitchFamily="34" charset="-122"/>
                <a:ea typeface="微软雅黑" panose="020B0503020204020204" pitchFamily="34" charset="-122"/>
              </a:rPr>
              <a:t>引用资料</a:t>
            </a:r>
            <a:endParaRPr lang="zh-CN" altLang="en-US" sz="2400" b="1" dirty="0">
              <a:latin typeface="微软雅黑" panose="020B0503020204020204" pitchFamily="34" charset="-122"/>
              <a:ea typeface="微软雅黑" panose="020B0503020204020204" pitchFamily="34" charset="-122"/>
            </a:endParaRPr>
          </a:p>
        </p:txBody>
      </p:sp>
      <p:sp>
        <p:nvSpPr>
          <p:cNvPr id="26" name="KSO_Shape"/>
          <p:cNvSpPr/>
          <p:nvPr/>
        </p:nvSpPr>
        <p:spPr>
          <a:xfrm rot="19940524">
            <a:off x="9890246" y="1838581"/>
            <a:ext cx="2821353" cy="4088091"/>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7" name="TextBox 99"/>
          <p:cNvSpPr txBox="1">
            <a:spLocks noChangeArrowheads="1"/>
          </p:cNvSpPr>
          <p:nvPr/>
        </p:nvSpPr>
        <p:spPr bwMode="auto">
          <a:xfrm>
            <a:off x="2619165" y="1632258"/>
            <a:ext cx="8397546"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a:lnSpc>
                <a:spcPct val="130000"/>
              </a:lnSpc>
              <a:spcAft>
                <a:spcPts val="600"/>
              </a:spcAft>
              <a:buClr>
                <a:srgbClr val="004F8A"/>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请在此处输入您的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a:t>
            </a:r>
            <a:r>
              <a:rPr lang="zh-CN" altLang="en-US" sz="2000" dirty="0" smtClean="0">
                <a:latin typeface="微软雅黑" panose="020B0503020204020204" pitchFamily="34" charset="-122"/>
                <a:ea typeface="微软雅黑" panose="020B0503020204020204" pitchFamily="34" charset="-122"/>
              </a:rPr>
              <a:t>您</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30000"/>
              </a:lnSpc>
              <a:spcAft>
                <a:spcPts val="600"/>
              </a:spcAft>
              <a:buClr>
                <a:srgbClr val="004F8A"/>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在此处输入您的</a:t>
            </a:r>
            <a:r>
              <a:rPr lang="zh-CN" altLang="en-US" sz="2000" dirty="0" smtClean="0">
                <a:latin typeface="微软雅黑" panose="020B0503020204020204" pitchFamily="34" charset="-122"/>
                <a:ea typeface="微软雅黑" panose="020B0503020204020204" pitchFamily="34" charset="-122"/>
              </a:rPr>
              <a:t>文本请</a:t>
            </a:r>
            <a:r>
              <a:rPr lang="zh-CN" altLang="en-US" sz="2000" dirty="0">
                <a:latin typeface="微软雅黑" panose="020B0503020204020204" pitchFamily="34" charset="-122"/>
                <a:ea typeface="微软雅黑" panose="020B0503020204020204" pitchFamily="34" charset="-122"/>
              </a:rPr>
              <a:t>在此处输入</a:t>
            </a:r>
            <a:r>
              <a:rPr lang="zh-CN" altLang="en-US" sz="2000" dirty="0" smtClean="0">
                <a:latin typeface="微软雅黑" panose="020B0503020204020204" pitchFamily="34" charset="-122"/>
                <a:ea typeface="微软雅黑" panose="020B0503020204020204" pitchFamily="34" charset="-122"/>
              </a:rPr>
              <a:t>您</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30000"/>
              </a:lnSpc>
              <a:spcAft>
                <a:spcPts val="600"/>
              </a:spcAft>
              <a:buClr>
                <a:srgbClr val="004F8A"/>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文本</a:t>
            </a:r>
            <a:r>
              <a:rPr lang="zh-CN" altLang="en-US" sz="2000" dirty="0">
                <a:latin typeface="微软雅黑" panose="020B0503020204020204" pitchFamily="34" charset="-122"/>
                <a:ea typeface="微软雅黑" panose="020B0503020204020204" pitchFamily="34" charset="-122"/>
              </a:rPr>
              <a:t>请在此处输入您的文本请在此处输入您的文本请在此处</a:t>
            </a:r>
            <a:r>
              <a:rPr lang="zh-CN" altLang="en-US" sz="2000" dirty="0" smtClean="0">
                <a:latin typeface="微软雅黑" panose="020B0503020204020204" pitchFamily="34" charset="-122"/>
                <a:ea typeface="微软雅黑" panose="020B0503020204020204" pitchFamily="34" charset="-122"/>
              </a:rPr>
              <a:t>输</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30000"/>
              </a:lnSpc>
              <a:spcAft>
                <a:spcPts val="600"/>
              </a:spcAft>
              <a:buClr>
                <a:srgbClr val="004F8A"/>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入</a:t>
            </a:r>
            <a:r>
              <a:rPr lang="zh-CN" altLang="en-US" sz="2000" dirty="0">
                <a:latin typeface="微软雅黑" panose="020B0503020204020204" pitchFamily="34" charset="-122"/>
                <a:ea typeface="微软雅黑" panose="020B0503020204020204" pitchFamily="34" charset="-122"/>
              </a:rPr>
              <a:t>您的文本请在此处输入您的文本请在此处输入您的文本</a:t>
            </a:r>
            <a:r>
              <a:rPr lang="zh-CN" altLang="en-US" sz="2000" dirty="0" smtClean="0">
                <a:latin typeface="微软雅黑" panose="020B0503020204020204" pitchFamily="34" charset="-122"/>
                <a:ea typeface="微软雅黑" panose="020B0503020204020204" pitchFamily="34" charset="-122"/>
              </a:rPr>
              <a:t>请在</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30000"/>
              </a:lnSpc>
              <a:spcAft>
                <a:spcPts val="600"/>
              </a:spcAft>
              <a:buClr>
                <a:srgbClr val="004F8A"/>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入</a:t>
            </a:r>
            <a:r>
              <a:rPr lang="zh-CN" altLang="en-US" sz="2000" dirty="0">
                <a:latin typeface="微软雅黑" panose="020B0503020204020204" pitchFamily="34" charset="-122"/>
                <a:ea typeface="微软雅黑" panose="020B0503020204020204" pitchFamily="34" charset="-122"/>
              </a:rPr>
              <a:t>您的文本请在此处输入您的文本请在此处输入您的文本请在</a:t>
            </a:r>
          </a:p>
          <a:p>
            <a:pPr marL="342900" indent="-342900" algn="just">
              <a:lnSpc>
                <a:spcPct val="130000"/>
              </a:lnSpc>
              <a:spcAft>
                <a:spcPts val="600"/>
              </a:spcAft>
              <a:buClr>
                <a:srgbClr val="004F8A"/>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入您的文本请在此处输入您的文本请在此处输入您的文本请在</a:t>
            </a:r>
          </a:p>
          <a:p>
            <a:pPr marL="342900" indent="-342900" algn="just">
              <a:lnSpc>
                <a:spcPct val="130000"/>
              </a:lnSpc>
              <a:spcAft>
                <a:spcPts val="600"/>
              </a:spcAft>
              <a:buClr>
                <a:srgbClr val="004F8A"/>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入您的文本请在此处输入您的文本请在此处输入您的文本请在</a:t>
            </a:r>
          </a:p>
          <a:p>
            <a:pPr marL="342900" indent="-342900" algn="just">
              <a:lnSpc>
                <a:spcPct val="130000"/>
              </a:lnSpc>
              <a:spcAft>
                <a:spcPts val="600"/>
              </a:spcAft>
              <a:buClr>
                <a:srgbClr val="004F8A"/>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入您的文本请在此处输入您的文本请在此处输入您的文本请在</a:t>
            </a:r>
          </a:p>
          <a:p>
            <a:pPr marL="342900" indent="-342900" algn="just">
              <a:lnSpc>
                <a:spcPct val="130000"/>
              </a:lnSpc>
              <a:spcAft>
                <a:spcPts val="600"/>
              </a:spcAft>
              <a:buClr>
                <a:srgbClr val="004F8A"/>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入您的文本请在此处输入您的文本请在此处输入您的文本请在</a:t>
            </a:r>
          </a:p>
          <a:p>
            <a:pPr marL="342900" indent="-342900" algn="just">
              <a:lnSpc>
                <a:spcPct val="130000"/>
              </a:lnSpc>
              <a:spcAft>
                <a:spcPts val="600"/>
              </a:spcAft>
              <a:buClr>
                <a:srgbClr val="004F8A"/>
              </a:buClr>
              <a:buFont typeface="Wingdings" panose="05000000000000000000" pitchFamily="2" charset="2"/>
              <a:buChar char="n"/>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7663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4352208"/>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论文背景</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研究综述</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8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8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8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论文总结</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29"/>
            <a:ext cx="0" cy="44037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358064"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5.4 </a:t>
            </a:r>
            <a:r>
              <a:rPr lang="zh-CN" altLang="en-US" sz="2400" b="1" dirty="0" smtClean="0">
                <a:latin typeface="微软雅黑" panose="020B0503020204020204" pitchFamily="34" charset="-122"/>
                <a:ea typeface="微软雅黑" panose="020B0503020204020204" pitchFamily="34" charset="-122"/>
              </a:rPr>
              <a:t>致谢</a:t>
            </a:r>
            <a:endParaRPr lang="zh-CN" altLang="en-US" sz="24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2125039" y="1617768"/>
            <a:ext cx="2044005" cy="1845642"/>
          </a:xfrm>
          <a:prstGeom prst="ellipse">
            <a:avLst/>
          </a:prstGeom>
          <a:ln>
            <a:solidFill>
              <a:srgbClr val="004F8A"/>
            </a:solidFill>
          </a:ln>
        </p:spPr>
      </p:pic>
      <p:cxnSp>
        <p:nvCxnSpPr>
          <p:cNvPr id="13" name="直接连接符 12"/>
          <p:cNvCxnSpPr/>
          <p:nvPr/>
        </p:nvCxnSpPr>
        <p:spPr>
          <a:xfrm>
            <a:off x="2069987" y="3892271"/>
            <a:ext cx="9811359" cy="0"/>
          </a:xfrm>
          <a:prstGeom prst="line">
            <a:avLst/>
          </a:prstGeom>
          <a:ln>
            <a:solidFill>
              <a:srgbClr val="004F8A"/>
            </a:solidFill>
            <a:prstDash val="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stretch>
            <a:fillRect/>
          </a:stretch>
        </p:blipFill>
        <p:spPr>
          <a:xfrm>
            <a:off x="3907080" y="4112551"/>
            <a:ext cx="1341385" cy="1211079"/>
          </a:xfrm>
          <a:prstGeom prst="ellipse">
            <a:avLst/>
          </a:prstGeom>
          <a:ln>
            <a:solidFill>
              <a:srgbClr val="004F8A"/>
            </a:solidFill>
          </a:ln>
        </p:spPr>
      </p:pic>
      <p:pic>
        <p:nvPicPr>
          <p:cNvPr id="15" name="图片 14"/>
          <p:cNvPicPr>
            <a:picLocks noChangeAspect="1"/>
          </p:cNvPicPr>
          <p:nvPr/>
        </p:nvPicPr>
        <p:blipFill rotWithShape="1">
          <a:blip r:embed="rId4"/>
          <a:srcRect t="6583" b="7888"/>
          <a:stretch/>
        </p:blipFill>
        <p:spPr>
          <a:xfrm>
            <a:off x="5399876" y="4115912"/>
            <a:ext cx="1335929" cy="1204356"/>
          </a:xfrm>
          <a:prstGeom prst="ellipse">
            <a:avLst/>
          </a:prstGeom>
          <a:ln>
            <a:solidFill>
              <a:srgbClr val="004F8A"/>
            </a:solidFill>
          </a:ln>
        </p:spPr>
      </p:pic>
      <p:pic>
        <p:nvPicPr>
          <p:cNvPr id="16" name="图片 15"/>
          <p:cNvPicPr>
            <a:picLocks noChangeAspect="1"/>
          </p:cNvPicPr>
          <p:nvPr/>
        </p:nvPicPr>
        <p:blipFill>
          <a:blip r:embed="rId5"/>
          <a:stretch>
            <a:fillRect/>
          </a:stretch>
        </p:blipFill>
        <p:spPr>
          <a:xfrm>
            <a:off x="2365510" y="4081725"/>
            <a:ext cx="1378163" cy="1272730"/>
          </a:xfrm>
          <a:prstGeom prst="ellipse">
            <a:avLst/>
          </a:prstGeom>
          <a:ln>
            <a:solidFill>
              <a:srgbClr val="004F8A"/>
            </a:solidFill>
          </a:ln>
        </p:spPr>
      </p:pic>
      <p:sp>
        <p:nvSpPr>
          <p:cNvPr id="17" name="文本框 16"/>
          <p:cNvSpPr txBox="1"/>
          <p:nvPr/>
        </p:nvSpPr>
        <p:spPr>
          <a:xfrm>
            <a:off x="4336832" y="1301793"/>
            <a:ext cx="7658855" cy="2161617"/>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本学位论文是在我指导老师</a:t>
            </a:r>
            <a:r>
              <a:rPr lang="en-US" altLang="zh-CN" sz="3200" b="1" dirty="0" smtClean="0">
                <a:solidFill>
                  <a:srgbClr val="004F8A"/>
                </a:solidFill>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老师的亲切关怀和细心的指导下</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顺利完成的。从课题的选择和论文的最终完成，</a:t>
            </a:r>
            <a:r>
              <a:rPr lang="en-US" altLang="zh-CN" sz="2000" dirty="0" smtClean="0">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老师始终都给</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予我悉心的指导和不懈的支持，并在耐心知道之余，</a:t>
            </a:r>
            <a:r>
              <a:rPr lang="en-US" altLang="zh-CN" sz="2000" dirty="0" smtClean="0">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老师仍不</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忘拓展我们的文化视野，让我们感受到了艺术的美妙和乐趣。</a:t>
            </a:r>
            <a:endParaRPr lang="zh-CN" altLang="en-US" sz="20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125039" y="5193358"/>
            <a:ext cx="9870648" cy="1477328"/>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本论文最终得以顺利完成，也与项目团队是分不开的，虽然他们没有参与我的论文指导，</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但在开题时他们也给我提供了不少意见，提出了一系列可行性建议，他们分别是：</a:t>
            </a:r>
            <a:r>
              <a:rPr lang="en-US" altLang="zh-CN" sz="2000" b="1" dirty="0" smtClean="0">
                <a:solidFill>
                  <a:srgbClr val="004F8A"/>
                </a:solidFill>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a:t>
            </a:r>
            <a:r>
              <a:rPr lang="en-US" altLang="zh-CN" sz="2000" b="1" dirty="0" smtClean="0">
                <a:solidFill>
                  <a:srgbClr val="004F8A"/>
                </a:solidFill>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a:t>
            </a:r>
            <a:r>
              <a:rPr lang="en-US" altLang="zh-CN" sz="2000" b="1" dirty="0" smtClean="0">
                <a:solidFill>
                  <a:srgbClr val="004F8A"/>
                </a:solidFill>
                <a:latin typeface="微软雅黑" panose="020B0503020204020204" pitchFamily="34" charset="-122"/>
                <a:ea typeface="微软雅黑" panose="020B0503020204020204" pitchFamily="34" charset="-122"/>
              </a:rPr>
              <a:t>XXX</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64677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399295" y="2049572"/>
            <a:ext cx="6172441" cy="2429439"/>
            <a:chOff x="4267201" y="2576514"/>
            <a:chExt cx="3767138" cy="1482725"/>
          </a:xfrm>
        </p:grpSpPr>
        <p:sp>
          <p:nvSpPr>
            <p:cNvPr id="2" name="TextBox 1"/>
            <p:cNvSpPr txBox="1">
              <a:spLocks noChangeArrowheads="1"/>
            </p:cNvSpPr>
            <p:nvPr/>
          </p:nvSpPr>
          <p:spPr bwMode="auto">
            <a:xfrm>
              <a:off x="4267201" y="2816225"/>
              <a:ext cx="3160228" cy="9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004F8A"/>
                  </a:solidFill>
                  <a:latin typeface="Arial" panose="020B0604020202020204" pitchFamily="34" charset="0"/>
                  <a:ea typeface="Kozuka Gothic Pr6N B" pitchFamily="34" charset="-128"/>
                  <a:cs typeface="Arial" panose="020B0604020202020204" pitchFamily="34" charset="0"/>
                </a:rPr>
                <a:t>THANKS</a:t>
              </a:r>
            </a:p>
          </p:txBody>
        </p:sp>
        <p:sp>
          <p:nvSpPr>
            <p:cNvPr id="3" name="空心弧 2"/>
            <p:cNvSpPr/>
            <p:nvPr/>
          </p:nvSpPr>
          <p:spPr bwMode="auto">
            <a:xfrm rot="7086271">
              <a:off x="6551614" y="2576514"/>
              <a:ext cx="1482725" cy="1482725"/>
            </a:xfrm>
            <a:prstGeom prst="blockArc">
              <a:avLst>
                <a:gd name="adj1" fmla="val 5502533"/>
                <a:gd name="adj2" fmla="val 1980318"/>
                <a:gd name="adj3" fmla="val 1053"/>
              </a:avLst>
            </a:prstGeom>
            <a:solidFill>
              <a:srgbClr val="004F8A"/>
            </a:solidFill>
            <a:ln w="3175">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a:solidFill>
                  <a:schemeClr val="tx1"/>
                </a:solidFill>
              </a:endParaRPr>
            </a:p>
          </p:txBody>
        </p:sp>
        <p:sp>
          <p:nvSpPr>
            <p:cNvPr id="4" name="TextBox 8"/>
            <p:cNvSpPr txBox="1">
              <a:spLocks noChangeArrowheads="1"/>
            </p:cNvSpPr>
            <p:nvPr/>
          </p:nvSpPr>
          <p:spPr bwMode="auto">
            <a:xfrm>
              <a:off x="4414839" y="3660775"/>
              <a:ext cx="2192337" cy="39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a:defRPr/>
              </a:pPr>
              <a:r>
                <a:rPr lang="zh-CN" altLang="en-US" sz="3600" dirty="0">
                  <a:solidFill>
                    <a:schemeClr val="tx1">
                      <a:lumMod val="75000"/>
                      <a:lumOff val="25000"/>
                    </a:schemeClr>
                  </a:solidFill>
                  <a:latin typeface="微软雅黑" pitchFamily="34" charset="-122"/>
                  <a:ea typeface="微软雅黑" pitchFamily="34" charset="-122"/>
                </a:rPr>
                <a:t>谢谢聆听</a:t>
              </a:r>
            </a:p>
          </p:txBody>
        </p:sp>
      </p:grpSp>
    </p:spTree>
    <p:extLst>
      <p:ext uri="{BB962C8B-B14F-4D97-AF65-F5344CB8AC3E}">
        <p14:creationId xmlns:p14="http://schemas.microsoft.com/office/powerpoint/2010/main" val="397094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51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9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1580827"/>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论文摘要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论文背景</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flipV="1">
            <a:off x="1809042" y="235129"/>
            <a:ext cx="4265" cy="16324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382027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1.1 </a:t>
            </a:r>
            <a:r>
              <a:rPr lang="zh-CN" altLang="en-US" sz="2400" b="1" dirty="0" smtClean="0">
                <a:latin typeface="微软雅黑" panose="020B0503020204020204" pitchFamily="34" charset="-122"/>
                <a:ea typeface="微软雅黑" panose="020B0503020204020204" pitchFamily="34" charset="-122"/>
              </a:rPr>
              <a:t>点击此处输入文字标题</a:t>
            </a:r>
            <a:endParaRPr lang="zh-CN" altLang="en-US" sz="2400" b="1"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069987" y="1867545"/>
            <a:ext cx="9693227"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069987" y="5228095"/>
            <a:ext cx="9693227"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6" name="KSO_Shape"/>
          <p:cNvSpPr>
            <a:spLocks/>
          </p:cNvSpPr>
          <p:nvPr/>
        </p:nvSpPr>
        <p:spPr bwMode="auto">
          <a:xfrm>
            <a:off x="2175141"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7" name="文本框 16"/>
          <p:cNvSpPr txBox="1"/>
          <p:nvPr/>
        </p:nvSpPr>
        <p:spPr>
          <a:xfrm>
            <a:off x="4201154" y="1867545"/>
            <a:ext cx="7670548" cy="3323987"/>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点击此处输入</a:t>
            </a:r>
            <a:r>
              <a:rPr lang="zh-CN" altLang="en-US" sz="2000" dirty="0">
                <a:latin typeface="微软雅黑" panose="020B0503020204020204" pitchFamily="34" charset="-122"/>
                <a:ea typeface="微软雅黑" panose="020B0503020204020204" pitchFamily="34" charset="-122"/>
              </a:rPr>
              <a:t>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a:t>
            </a:r>
            <a:r>
              <a:rPr lang="zh-CN" altLang="en-US" sz="2000" dirty="0" smtClean="0">
                <a:latin typeface="微软雅黑" panose="020B0503020204020204" pitchFamily="34" charset="-122"/>
                <a:ea typeface="微软雅黑" panose="020B0503020204020204" pitchFamily="34" charset="-122"/>
              </a:rPr>
              <a:t>内容点击</a:t>
            </a:r>
            <a:r>
              <a:rPr lang="zh-CN" altLang="en-US" sz="2000" dirty="0">
                <a:latin typeface="微软雅黑" panose="020B0503020204020204" pitchFamily="34" charset="-122"/>
                <a:ea typeface="微软雅黑" panose="020B0503020204020204" pitchFamily="34" charset="-122"/>
              </a:rPr>
              <a:t>此处输入文字内容点击此处输入文字内容点击此处输入文字内容点击此处输入文字</a:t>
            </a:r>
            <a:r>
              <a:rPr lang="zh-CN" altLang="en-US" sz="2000" dirty="0" smtClean="0">
                <a:latin typeface="微软雅黑" panose="020B0503020204020204" pitchFamily="34" charset="-122"/>
                <a:ea typeface="微软雅黑" panose="020B0503020204020204" pitchFamily="34" charset="-122"/>
              </a:rPr>
              <a:t>内容点击此</a:t>
            </a:r>
            <a:endParaRPr lang="zh-CN" altLang="en-US" sz="2000" dirty="0">
              <a:latin typeface="微软雅黑" panose="020B0503020204020204" pitchFamily="34" charset="-122"/>
              <a:ea typeface="微软雅黑" panose="020B0503020204020204" pitchFamily="34" charset="-122"/>
            </a:endParaRPr>
          </a:p>
        </p:txBody>
      </p:sp>
      <p:sp>
        <p:nvSpPr>
          <p:cNvPr id="18" name="圆角矩形 17"/>
          <p:cNvSpPr/>
          <p:nvPr/>
        </p:nvSpPr>
        <p:spPr>
          <a:xfrm>
            <a:off x="5890264" y="5484053"/>
            <a:ext cx="1963929" cy="5889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关键字</a:t>
            </a:r>
            <a:endParaRPr lang="zh-CN" altLang="en-US" sz="2400" b="1" dirty="0">
              <a:latin typeface="微软雅黑" panose="020B0503020204020204" pitchFamily="34" charset="-122"/>
              <a:ea typeface="微软雅黑" panose="020B0503020204020204" pitchFamily="34" charset="-122"/>
            </a:endParaRPr>
          </a:p>
        </p:txBody>
      </p:sp>
      <p:sp>
        <p:nvSpPr>
          <p:cNvPr id="19" name="圆角矩形 18"/>
          <p:cNvSpPr/>
          <p:nvPr/>
        </p:nvSpPr>
        <p:spPr>
          <a:xfrm>
            <a:off x="7883520" y="5484053"/>
            <a:ext cx="1963929" cy="5889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关键字</a:t>
            </a:r>
            <a:endParaRPr lang="zh-CN" altLang="en-US" sz="2400" b="1" dirty="0">
              <a:latin typeface="微软雅黑" panose="020B0503020204020204" pitchFamily="34" charset="-122"/>
              <a:ea typeface="微软雅黑" panose="020B0503020204020204" pitchFamily="34" charset="-122"/>
            </a:endParaRPr>
          </a:p>
        </p:txBody>
      </p:sp>
      <p:sp>
        <p:nvSpPr>
          <p:cNvPr id="20" name="圆角矩形 19"/>
          <p:cNvSpPr/>
          <p:nvPr/>
        </p:nvSpPr>
        <p:spPr>
          <a:xfrm>
            <a:off x="9876777" y="5484053"/>
            <a:ext cx="1963929" cy="5889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关键字</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689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1580827"/>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论文摘要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论文背景</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flipV="1">
            <a:off x="1809042" y="235129"/>
            <a:ext cx="4265" cy="16324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382027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1.2 </a:t>
            </a:r>
            <a:r>
              <a:rPr lang="zh-CN" altLang="en-US" sz="2400" b="1" dirty="0" smtClean="0">
                <a:latin typeface="微软雅黑" panose="020B0503020204020204" pitchFamily="34" charset="-122"/>
                <a:ea typeface="微软雅黑" panose="020B0503020204020204" pitchFamily="34" charset="-122"/>
              </a:rPr>
              <a:t>点击此处输入文字标题</a:t>
            </a:r>
            <a:endParaRPr lang="zh-CN" altLang="en-US" sz="2400" b="1" dirty="0">
              <a:latin typeface="微软雅黑" panose="020B0503020204020204" pitchFamily="34" charset="-122"/>
              <a:ea typeface="微软雅黑" panose="020B0503020204020204" pitchFamily="34" charset="-122"/>
            </a:endParaRPr>
          </a:p>
        </p:txBody>
      </p:sp>
      <p:sp>
        <p:nvSpPr>
          <p:cNvPr id="21" name="椭圆 20"/>
          <p:cNvSpPr/>
          <p:nvPr/>
        </p:nvSpPr>
        <p:spPr>
          <a:xfrm>
            <a:off x="5745995" y="3111020"/>
            <a:ext cx="3045672" cy="3045673"/>
          </a:xfrm>
          <a:prstGeom prst="ellipse">
            <a:avLst/>
          </a:prstGeom>
          <a:noFill/>
          <a:ln w="762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zh-CN" altLang="en-US" sz="3200" b="1" dirty="0" smtClean="0">
                <a:solidFill>
                  <a:schemeClr val="tx1"/>
                </a:solidFill>
                <a:latin typeface="微软雅黑" panose="020B0503020204020204" pitchFamily="34" charset="-122"/>
                <a:ea typeface="微软雅黑" panose="020B0503020204020204" pitchFamily="34" charset="-122"/>
              </a:rPr>
              <a:t>文字内容</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25" name="TextBox 15"/>
          <p:cNvSpPr txBox="1">
            <a:spLocks noChangeArrowheads="1"/>
          </p:cNvSpPr>
          <p:nvPr/>
        </p:nvSpPr>
        <p:spPr bwMode="auto">
          <a:xfrm>
            <a:off x="9667561" y="3940129"/>
            <a:ext cx="1813994" cy="134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a:t>
            </a:r>
          </a:p>
        </p:txBody>
      </p:sp>
      <p:sp>
        <p:nvSpPr>
          <p:cNvPr id="26" name="TextBox 16"/>
          <p:cNvSpPr txBox="1">
            <a:spLocks noChangeArrowheads="1"/>
          </p:cNvSpPr>
          <p:nvPr/>
        </p:nvSpPr>
        <p:spPr bwMode="auto">
          <a:xfrm>
            <a:off x="9475121" y="1417320"/>
            <a:ext cx="2198875" cy="134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a:t>
            </a:r>
          </a:p>
        </p:txBody>
      </p:sp>
      <p:sp>
        <p:nvSpPr>
          <p:cNvPr id="27" name="TextBox 17"/>
          <p:cNvSpPr txBox="1">
            <a:spLocks noChangeArrowheads="1"/>
          </p:cNvSpPr>
          <p:nvPr/>
        </p:nvSpPr>
        <p:spPr bwMode="auto">
          <a:xfrm>
            <a:off x="2706785" y="1417320"/>
            <a:ext cx="2164181" cy="139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a:t>
            </a:r>
          </a:p>
        </p:txBody>
      </p:sp>
      <p:sp>
        <p:nvSpPr>
          <p:cNvPr id="28" name="TextBox 18"/>
          <p:cNvSpPr txBox="1">
            <a:spLocks noChangeArrowheads="1"/>
          </p:cNvSpPr>
          <p:nvPr/>
        </p:nvSpPr>
        <p:spPr bwMode="auto">
          <a:xfrm>
            <a:off x="2749687" y="3900915"/>
            <a:ext cx="2078376" cy="134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点击此处输入文字内容点击此处输入文字内容点击此处输入文字</a:t>
            </a:r>
          </a:p>
        </p:txBody>
      </p:sp>
      <p:sp>
        <p:nvSpPr>
          <p:cNvPr id="29" name="任意多边形 28"/>
          <p:cNvSpPr/>
          <p:nvPr/>
        </p:nvSpPr>
        <p:spPr>
          <a:xfrm>
            <a:off x="5126030" y="1962591"/>
            <a:ext cx="2016754" cy="2321134"/>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rgbClr val="01AFE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anchor="ctr"/>
          <a:lstStyle/>
          <a:p>
            <a:pPr algn="ctr">
              <a:defRPr/>
            </a:pPr>
            <a:r>
              <a:rPr lang="zh-CN" altLang="en-US" sz="2400" dirty="0" smtClean="0">
                <a:solidFill>
                  <a:srgbClr val="FFFFFF"/>
                </a:solidFill>
                <a:latin typeface="微软雅黑" panose="020B0503020204020204" pitchFamily="34" charset="-122"/>
                <a:ea typeface="微软雅黑" panose="020B0503020204020204" pitchFamily="34" charset="-122"/>
              </a:rPr>
              <a:t>文字</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7383675" y="3432207"/>
            <a:ext cx="2014887" cy="2319267"/>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0" anchor="ctr"/>
          <a:lstStyle/>
          <a:p>
            <a:pPr algn="ctr">
              <a:defRPr/>
            </a:pPr>
            <a:r>
              <a:rPr lang="zh-CN" altLang="en-US" sz="2400" dirty="0" smtClean="0">
                <a:solidFill>
                  <a:srgbClr val="FFFFFF"/>
                </a:solidFill>
                <a:latin typeface="微软雅黑" panose="020B0503020204020204" pitchFamily="34" charset="-122"/>
                <a:ea typeface="微软雅黑" panose="020B0503020204020204" pitchFamily="34" charset="-122"/>
              </a:rPr>
              <a:t>文字</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5122295" y="3432207"/>
            <a:ext cx="2016754" cy="2319267"/>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00" anchor="ctr"/>
          <a:lstStyle/>
          <a:p>
            <a:pPr algn="ctr">
              <a:defRPr/>
            </a:pPr>
            <a:r>
              <a:rPr lang="zh-CN" altLang="en-US" sz="2400" dirty="0" smtClean="0">
                <a:solidFill>
                  <a:srgbClr val="FFFFFF"/>
                </a:solidFill>
                <a:latin typeface="微软雅黑" panose="020B0503020204020204" pitchFamily="34" charset="-122"/>
                <a:ea typeface="微软雅黑" panose="020B0503020204020204" pitchFamily="34" charset="-122"/>
              </a:rPr>
              <a:t>文字</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7391144" y="1962591"/>
            <a:ext cx="2014887" cy="2321134"/>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anchor="ctr"/>
          <a:lstStyle/>
          <a:p>
            <a:pPr algn="ctr">
              <a:defRPr/>
            </a:pPr>
            <a:r>
              <a:rPr lang="zh-CN" altLang="en-US" sz="2400" dirty="0" smtClean="0">
                <a:solidFill>
                  <a:srgbClr val="FFFFFF"/>
                </a:solidFill>
                <a:latin typeface="微软雅黑" panose="020B0503020204020204" pitchFamily="34" charset="-122"/>
                <a:ea typeface="微软雅黑" panose="020B0503020204020204" pitchFamily="34" charset="-122"/>
              </a:rPr>
              <a:t>文字</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580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p:bldP spid="27" grpId="0"/>
      <p:bldP spid="28" grpId="0"/>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1580827"/>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论文摘要</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论文背景</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flipV="1">
            <a:off x="1809042" y="235129"/>
            <a:ext cx="4265" cy="16324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382027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1.3 </a:t>
            </a:r>
            <a:r>
              <a:rPr lang="zh-CN" altLang="en-US" sz="2400" b="1" dirty="0" smtClean="0">
                <a:latin typeface="微软雅黑" panose="020B0503020204020204" pitchFamily="34" charset="-122"/>
                <a:ea typeface="微软雅黑" panose="020B0503020204020204" pitchFamily="34" charset="-122"/>
              </a:rPr>
              <a:t>点击此处输入文字标题</a:t>
            </a:r>
            <a:endParaRPr lang="zh-CN" altLang="en-US" sz="2400" b="1" dirty="0">
              <a:latin typeface="微软雅黑" panose="020B0503020204020204" pitchFamily="34" charset="-122"/>
              <a:ea typeface="微软雅黑" panose="020B0503020204020204" pitchFamily="34" charset="-122"/>
            </a:endParaRPr>
          </a:p>
        </p:txBody>
      </p:sp>
      <p:sp>
        <p:nvSpPr>
          <p:cNvPr id="22" name="流程图: 联系 1"/>
          <p:cNvSpPr>
            <a:spLocks noChangeArrowheads="1"/>
          </p:cNvSpPr>
          <p:nvPr/>
        </p:nvSpPr>
        <p:spPr bwMode="auto">
          <a:xfrm>
            <a:off x="3284161" y="1952785"/>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3" name="流程图: 联系 9"/>
          <p:cNvSpPr>
            <a:spLocks noChangeArrowheads="1"/>
          </p:cNvSpPr>
          <p:nvPr/>
        </p:nvSpPr>
        <p:spPr bwMode="auto">
          <a:xfrm>
            <a:off x="5373601" y="1952785"/>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4" name="流程图: 联系 10"/>
          <p:cNvSpPr>
            <a:spLocks noChangeArrowheads="1"/>
          </p:cNvSpPr>
          <p:nvPr/>
        </p:nvSpPr>
        <p:spPr bwMode="auto">
          <a:xfrm>
            <a:off x="7463041" y="1952785"/>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3" name="流程图: 联系 11"/>
          <p:cNvSpPr>
            <a:spLocks noChangeArrowheads="1"/>
          </p:cNvSpPr>
          <p:nvPr/>
        </p:nvSpPr>
        <p:spPr bwMode="auto">
          <a:xfrm>
            <a:off x="9552480" y="1952785"/>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4" name="流程图: 联系 12"/>
          <p:cNvSpPr>
            <a:spLocks noChangeArrowheads="1"/>
          </p:cNvSpPr>
          <p:nvPr/>
        </p:nvSpPr>
        <p:spPr bwMode="auto">
          <a:xfrm>
            <a:off x="3284161" y="4116683"/>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5" name="流程图: 联系 14"/>
          <p:cNvSpPr>
            <a:spLocks noChangeArrowheads="1"/>
          </p:cNvSpPr>
          <p:nvPr/>
        </p:nvSpPr>
        <p:spPr bwMode="auto">
          <a:xfrm>
            <a:off x="5373601" y="4116683"/>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6" name="流程图: 联系 15"/>
          <p:cNvSpPr>
            <a:spLocks noChangeArrowheads="1"/>
          </p:cNvSpPr>
          <p:nvPr/>
        </p:nvSpPr>
        <p:spPr bwMode="auto">
          <a:xfrm>
            <a:off x="7463041" y="4116683"/>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7" name="流程图: 联系 16"/>
          <p:cNvSpPr>
            <a:spLocks noChangeArrowheads="1"/>
          </p:cNvSpPr>
          <p:nvPr/>
        </p:nvSpPr>
        <p:spPr bwMode="auto">
          <a:xfrm>
            <a:off x="9552480" y="4116683"/>
            <a:ext cx="1539565" cy="1540197"/>
          </a:xfrm>
          <a:prstGeom prst="flowChartConnector">
            <a:avLst/>
          </a:prstGeom>
          <a:solidFill>
            <a:srgbClr val="394659"/>
          </a:solidFill>
          <a:ln w="3175">
            <a:solidFill>
              <a:schemeClr val="bg1"/>
            </a:solidFill>
            <a:prstDash val="sysDash"/>
            <a:round/>
            <a:headEnd/>
            <a:tailEnd/>
          </a:ln>
        </p:spPr>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07359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374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6858000"/>
          </a:xfrm>
          <a:prstGeom prst="rect">
            <a:avLst/>
          </a:pr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74576" y="929898"/>
            <a:ext cx="1967205" cy="3154710"/>
          </a:xfrm>
          <a:prstGeom prst="rect">
            <a:avLst/>
          </a:prstGeom>
          <a:noFill/>
        </p:spPr>
        <p:txBody>
          <a:bodyPr wrap="none" rtlCol="0">
            <a:spAutoFit/>
          </a:bodyPr>
          <a:lstStyle/>
          <a:p>
            <a:r>
              <a:rPr lang="en-US" altLang="zh-CN" sz="19900" dirty="0" smtClean="0">
                <a:solidFill>
                  <a:srgbClr val="E9E9E9"/>
                </a:solidFill>
                <a:effectLst>
                  <a:outerShdw blurRad="38100" dist="38100" dir="2700000" algn="tl">
                    <a:srgbClr val="000000">
                      <a:alpha val="43137"/>
                    </a:srgbClr>
                  </a:outerShdw>
                </a:effectLst>
                <a:latin typeface="Broadway BT" panose="04040905080B02020502" pitchFamily="82" charset="0"/>
              </a:rPr>
              <a:t>2</a:t>
            </a:r>
            <a:endParaRPr lang="zh-CN" altLang="en-US" sz="19900" dirty="0">
              <a:solidFill>
                <a:srgbClr val="E9E9E9"/>
              </a:solidFill>
              <a:effectLst>
                <a:outerShdw blurRad="38100" dist="38100" dir="2700000" algn="tl">
                  <a:srgbClr val="000000">
                    <a:alpha val="43137"/>
                  </a:srgbClr>
                </a:outerShdw>
              </a:effectLst>
              <a:latin typeface="Broadway BT" panose="04040905080B02020502" pitchFamily="82" charset="0"/>
            </a:endParaRPr>
          </a:p>
        </p:txBody>
      </p:sp>
      <p:sp>
        <p:nvSpPr>
          <p:cNvPr id="6" name="对角圆角矩形 5"/>
          <p:cNvSpPr/>
          <p:nvPr/>
        </p:nvSpPr>
        <p:spPr>
          <a:xfrm>
            <a:off x="5486400" y="2479729"/>
            <a:ext cx="6307810" cy="949271"/>
          </a:xfrm>
          <a:prstGeom prst="round2DiagRect">
            <a:avLst/>
          </a:prstGeom>
          <a:solidFill>
            <a:srgbClr val="E9E9E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394659"/>
                </a:solidFill>
                <a:latin typeface="微软雅黑" panose="020B0503020204020204" pitchFamily="34" charset="-122"/>
                <a:ea typeface="微软雅黑" panose="020B0503020204020204" pitchFamily="34" charset="-122"/>
              </a:rPr>
              <a:t>论文</a:t>
            </a:r>
            <a:r>
              <a:rPr lang="zh-CN" altLang="en-US" sz="3600" b="1" dirty="0">
                <a:solidFill>
                  <a:srgbClr val="394659"/>
                </a:solidFill>
                <a:latin typeface="微软雅黑" panose="020B0503020204020204" pitchFamily="34" charset="-122"/>
                <a:ea typeface="微软雅黑" panose="020B0503020204020204" pitchFamily="34" charset="-122"/>
              </a:rPr>
              <a:t>背景</a:t>
            </a:r>
            <a:endParaRPr lang="en-US" altLang="zh-CN" sz="3600" b="1" dirty="0">
              <a:solidFill>
                <a:srgbClr val="39465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94888" y="3568267"/>
            <a:ext cx="1649811" cy="1477328"/>
          </a:xfrm>
          <a:prstGeom prst="rect">
            <a:avLst/>
          </a:prstGeom>
          <a:noFill/>
        </p:spPr>
        <p:txBody>
          <a:bodyPr wrap="none" rtlCol="0">
            <a:spAutoFit/>
          </a:bodyPr>
          <a:lstStyle/>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2.1 </a:t>
            </a:r>
            <a:r>
              <a:rPr lang="zh-CN" altLang="en-US" sz="2000" dirty="0" smtClean="0">
                <a:solidFill>
                  <a:srgbClr val="E9E9E9"/>
                </a:solidFill>
                <a:latin typeface="微软雅黑" panose="020B0503020204020204" pitchFamily="34" charset="-122"/>
                <a:ea typeface="微软雅黑" panose="020B0503020204020204" pitchFamily="34" charset="-122"/>
              </a:rPr>
              <a:t>研究对象</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2.2 </a:t>
            </a:r>
            <a:r>
              <a:rPr lang="zh-CN" altLang="en-US" sz="2000" dirty="0" smtClean="0">
                <a:solidFill>
                  <a:srgbClr val="E9E9E9"/>
                </a:solidFill>
                <a:latin typeface="微软雅黑" panose="020B0503020204020204" pitchFamily="34" charset="-122"/>
                <a:ea typeface="微软雅黑" panose="020B0503020204020204" pitchFamily="34" charset="-122"/>
              </a:rPr>
              <a:t>选题意义</a:t>
            </a:r>
            <a:endParaRPr lang="en-US" altLang="zh-CN" sz="2000" dirty="0" smtClean="0">
              <a:solidFill>
                <a:srgbClr val="E9E9E9"/>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E9E9E9"/>
                </a:solidFill>
                <a:latin typeface="微软雅黑" panose="020B0503020204020204" pitchFamily="34" charset="-122"/>
                <a:ea typeface="微软雅黑" panose="020B0503020204020204" pitchFamily="34" charset="-122"/>
              </a:rPr>
              <a:t>2.3 </a:t>
            </a:r>
            <a:r>
              <a:rPr lang="zh-CN" altLang="en-US" sz="2000" dirty="0" smtClean="0">
                <a:solidFill>
                  <a:srgbClr val="E9E9E9"/>
                </a:solidFill>
                <a:latin typeface="微软雅黑" panose="020B0503020204020204" pitchFamily="34" charset="-122"/>
                <a:ea typeface="微软雅黑" panose="020B0503020204020204" pitchFamily="34" charset="-122"/>
              </a:rPr>
              <a:t>研究目的</a:t>
            </a:r>
            <a:endParaRPr lang="zh-CN" altLang="en-US" sz="2000" dirty="0">
              <a:solidFill>
                <a:srgbClr val="E9E9E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4277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603807" y="1717380"/>
            <a:ext cx="2447925" cy="4117975"/>
          </a:xfrm>
          <a:prstGeom prst="rect">
            <a:avLst/>
          </a:prstGeom>
          <a:noFill/>
          <a:ln w="9525">
            <a:noFill/>
            <a:miter lim="800000"/>
            <a:headEnd/>
            <a:tailEnd/>
          </a:ln>
        </p:spPr>
      </p:pic>
      <p:pic>
        <p:nvPicPr>
          <p:cNvPr id="2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5039" y="1833267"/>
            <a:ext cx="2728913" cy="4084638"/>
          </a:xfrm>
          <a:prstGeom prst="rect">
            <a:avLst/>
          </a:prstGeom>
          <a:noFill/>
          <a:ln w="9525">
            <a:noFill/>
            <a:miter lim="800000"/>
            <a:headEnd/>
            <a:tailEnd/>
          </a:ln>
        </p:spPr>
      </p:pic>
      <p:pic>
        <p:nvPicPr>
          <p:cNvPr id="4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6442" y="2294479"/>
            <a:ext cx="3255963" cy="3349625"/>
          </a:xfrm>
          <a:prstGeom prst="rect">
            <a:avLst/>
          </a:prstGeom>
          <a:noFill/>
          <a:ln w="9525">
            <a:noFill/>
            <a:miter lim="800000"/>
            <a:headEnd/>
            <a:tailEnd/>
          </a:ln>
        </p:spPr>
      </p:pic>
      <p:grpSp>
        <p:nvGrpSpPr>
          <p:cNvPr id="5" name="组合 4"/>
          <p:cNvGrpSpPr/>
          <p:nvPr/>
        </p:nvGrpSpPr>
        <p:grpSpPr>
          <a:xfrm>
            <a:off x="152207" y="2255733"/>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论文背景</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30"/>
            <a:ext cx="1" cy="230732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2.1 </a:t>
            </a:r>
            <a:r>
              <a:rPr lang="zh-CN" altLang="en-US" sz="2400" b="1" dirty="0" smtClean="0">
                <a:latin typeface="微软雅黑" panose="020B0503020204020204" pitchFamily="34" charset="-122"/>
                <a:ea typeface="微软雅黑" panose="020B0503020204020204" pitchFamily="34" charset="-122"/>
              </a:rPr>
              <a:t>研究对象</a:t>
            </a:r>
            <a:endParaRPr lang="zh-CN" altLang="en-US" sz="24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237320" y="3676903"/>
            <a:ext cx="1655763" cy="3544382"/>
            <a:chOff x="7237320" y="3676903"/>
            <a:chExt cx="1655763" cy="3544382"/>
          </a:xfrm>
        </p:grpSpPr>
        <p:grpSp>
          <p:nvGrpSpPr>
            <p:cNvPr id="11" name="组合 10"/>
            <p:cNvGrpSpPr/>
            <p:nvPr/>
          </p:nvGrpSpPr>
          <p:grpSpPr>
            <a:xfrm>
              <a:off x="7237320" y="4066922"/>
              <a:ext cx="1655763" cy="3154363"/>
              <a:chOff x="7330542" y="3027904"/>
              <a:chExt cx="1655763" cy="3154363"/>
            </a:xfrm>
          </p:grpSpPr>
          <p:grpSp>
            <p:nvGrpSpPr>
              <p:cNvPr id="30" name="Group 11"/>
              <p:cNvGrpSpPr>
                <a:grpSpLocks/>
              </p:cNvGrpSpPr>
              <p:nvPr/>
            </p:nvGrpSpPr>
            <p:grpSpPr bwMode="auto">
              <a:xfrm>
                <a:off x="7330542" y="3165100"/>
                <a:ext cx="1151835" cy="369291"/>
                <a:chOff x="0" y="0"/>
                <a:chExt cx="1152128" cy="369332"/>
              </a:xfrm>
            </p:grpSpPr>
            <p:sp>
              <p:nvSpPr>
                <p:cNvPr id="32" name="TextBox 10"/>
                <p:cNvSpPr>
                  <a:spLocks noChangeArrowheads="1"/>
                </p:cNvSpPr>
                <p:nvPr/>
              </p:nvSpPr>
              <p:spPr bwMode="auto">
                <a:xfrm>
                  <a:off x="0" y="0"/>
                  <a:ext cx="1152128" cy="369332"/>
                </a:xfrm>
                <a:prstGeom prst="rect">
                  <a:avLst/>
                </a:prstGeom>
                <a:noFill/>
                <a:ln w="9525">
                  <a:noFill/>
                  <a:miter lim="800000"/>
                  <a:headEnd/>
                  <a:tailEnd/>
                </a:ln>
              </p:spPr>
              <p:txBody>
                <a:bodyPr>
                  <a:spAutoFit/>
                </a:bodyPr>
                <a:lstStyle/>
                <a:p>
                  <a:r>
                    <a:rPr lang="zh-CN" altLang="en-US" dirty="0">
                      <a:solidFill>
                        <a:srgbClr val="394659"/>
                      </a:solidFill>
                      <a:latin typeface="微软雅黑" pitchFamily="34" charset="-122"/>
                      <a:ea typeface="微软雅黑" pitchFamily="34" charset="-122"/>
                      <a:sym typeface="微软雅黑" pitchFamily="34" charset="-122"/>
                    </a:rPr>
                    <a:t>冲动顾客</a:t>
                  </a:r>
                  <a:endParaRPr lang="zh-CN" altLang="en-US" dirty="0">
                    <a:solidFill>
                      <a:srgbClr val="394659"/>
                    </a:solidFill>
                    <a:ea typeface="宋体" pitchFamily="2" charset="-122"/>
                  </a:endParaRPr>
                </a:p>
              </p:txBody>
            </p:sp>
            <p:sp>
              <p:nvSpPr>
                <p:cNvPr id="38" name="直接连接符 13"/>
                <p:cNvSpPr>
                  <a:spLocks noChangeShapeType="1"/>
                </p:cNvSpPr>
                <p:nvPr/>
              </p:nvSpPr>
              <p:spPr bwMode="auto">
                <a:xfrm>
                  <a:off x="24606" y="36004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sp>
              <p:nvSpPr>
                <p:cNvPr id="39" name="直接连接符 14"/>
                <p:cNvSpPr>
                  <a:spLocks noChangeShapeType="1"/>
                </p:cNvSpPr>
                <p:nvPr/>
              </p:nvSpPr>
              <p:spPr bwMode="auto">
                <a:xfrm>
                  <a:off x="24606" y="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grpSp>
          <p:sp>
            <p:nvSpPr>
              <p:cNvPr id="31" name="TextBox 17"/>
              <p:cNvSpPr>
                <a:spLocks noChangeArrowheads="1"/>
              </p:cNvSpPr>
              <p:nvPr/>
            </p:nvSpPr>
            <p:spPr bwMode="auto">
              <a:xfrm>
                <a:off x="7330542" y="3027904"/>
                <a:ext cx="1655763" cy="3154363"/>
              </a:xfrm>
              <a:prstGeom prst="rect">
                <a:avLst/>
              </a:prstGeom>
              <a:noFill/>
              <a:ln w="9525">
                <a:noFill/>
                <a:miter lim="800000"/>
                <a:headEnd/>
                <a:tailEnd/>
              </a:ln>
            </p:spPr>
            <p:txBody>
              <a:bodyPr>
                <a:spAutoFit/>
              </a:bodyPr>
              <a:lstStyle/>
              <a:p>
                <a:r>
                  <a:rPr lang="zh-CN" altLang="en-US" sz="19900" dirty="0">
                    <a:solidFill>
                      <a:srgbClr val="394659"/>
                    </a:solidFill>
                    <a:latin typeface="Arial Unicode MS" pitchFamily="34" charset="-122"/>
                    <a:ea typeface="Arial Unicode MS" pitchFamily="34" charset="-122"/>
                    <a:cs typeface="Arial Unicode MS" pitchFamily="34" charset="-122"/>
                    <a:sym typeface="Arial Unicode MS" pitchFamily="34" charset="-122"/>
                  </a:rPr>
                  <a:t>”</a:t>
                </a:r>
                <a:endParaRPr lang="zh-CN" altLang="en-US" dirty="0">
                  <a:solidFill>
                    <a:srgbClr val="394659"/>
                  </a:solidFill>
                  <a:ea typeface="宋体" pitchFamily="2" charset="-122"/>
                </a:endParaRPr>
              </a:p>
            </p:txBody>
          </p:sp>
        </p:grpSp>
        <p:sp>
          <p:nvSpPr>
            <p:cNvPr id="14" name="文本框 13"/>
            <p:cNvSpPr txBox="1"/>
            <p:nvPr/>
          </p:nvSpPr>
          <p:spPr>
            <a:xfrm>
              <a:off x="7237320" y="3676903"/>
              <a:ext cx="1101584" cy="584775"/>
            </a:xfrm>
            <a:prstGeom prst="rect">
              <a:avLst/>
            </a:prstGeom>
            <a:noFill/>
          </p:spPr>
          <p:txBody>
            <a:bodyPr wrap="none" rtlCol="0">
              <a:spAutoFit/>
            </a:bodyPr>
            <a:lstStyle/>
            <a:p>
              <a:r>
                <a:rPr lang="en-US" altLang="zh-CN" sz="3200" dirty="0" smtClean="0">
                  <a:solidFill>
                    <a:srgbClr val="C00000"/>
                  </a:solidFill>
                  <a:latin typeface="Broadway BT" panose="04040905080B02020502" pitchFamily="82" charset="0"/>
                </a:rPr>
                <a:t>50%</a:t>
              </a:r>
              <a:endParaRPr lang="zh-CN" altLang="en-US" sz="3200" dirty="0">
                <a:solidFill>
                  <a:srgbClr val="C00000"/>
                </a:solidFill>
                <a:latin typeface="Broadway BT" panose="04040905080B02020502" pitchFamily="82" charset="0"/>
              </a:endParaRPr>
            </a:p>
          </p:txBody>
        </p:sp>
      </p:grpSp>
      <p:grpSp>
        <p:nvGrpSpPr>
          <p:cNvPr id="17" name="组合 16"/>
          <p:cNvGrpSpPr/>
          <p:nvPr/>
        </p:nvGrpSpPr>
        <p:grpSpPr>
          <a:xfrm>
            <a:off x="3736794" y="2502587"/>
            <a:ext cx="1655763" cy="3528170"/>
            <a:chOff x="3736794" y="2502587"/>
            <a:chExt cx="1655763" cy="3528170"/>
          </a:xfrm>
        </p:grpSpPr>
        <p:grpSp>
          <p:nvGrpSpPr>
            <p:cNvPr id="13" name="组合 12"/>
            <p:cNvGrpSpPr/>
            <p:nvPr/>
          </p:nvGrpSpPr>
          <p:grpSpPr>
            <a:xfrm>
              <a:off x="3736794" y="2876394"/>
              <a:ext cx="1655763" cy="3154363"/>
              <a:chOff x="4109414" y="2680992"/>
              <a:chExt cx="1655763" cy="3154363"/>
            </a:xfrm>
          </p:grpSpPr>
          <p:grpSp>
            <p:nvGrpSpPr>
              <p:cNvPr id="20" name="Group 13"/>
              <p:cNvGrpSpPr>
                <a:grpSpLocks/>
              </p:cNvGrpSpPr>
              <p:nvPr/>
            </p:nvGrpSpPr>
            <p:grpSpPr bwMode="auto">
              <a:xfrm>
                <a:off x="4109414" y="2815056"/>
                <a:ext cx="1151835" cy="369291"/>
                <a:chOff x="0" y="0"/>
                <a:chExt cx="1152128" cy="369332"/>
              </a:xfrm>
            </p:grpSpPr>
            <p:sp>
              <p:nvSpPr>
                <p:cNvPr id="25" name="TextBox 10"/>
                <p:cNvSpPr>
                  <a:spLocks noChangeArrowheads="1"/>
                </p:cNvSpPr>
                <p:nvPr/>
              </p:nvSpPr>
              <p:spPr bwMode="auto">
                <a:xfrm>
                  <a:off x="0" y="0"/>
                  <a:ext cx="1152128" cy="369332"/>
                </a:xfrm>
                <a:prstGeom prst="rect">
                  <a:avLst/>
                </a:prstGeom>
                <a:noFill/>
                <a:ln w="9525">
                  <a:noFill/>
                  <a:miter lim="800000"/>
                  <a:headEnd/>
                  <a:tailEnd/>
                </a:ln>
              </p:spPr>
              <p:txBody>
                <a:bodyPr>
                  <a:spAutoFit/>
                </a:bodyPr>
                <a:lstStyle/>
                <a:p>
                  <a:r>
                    <a:rPr lang="zh-CN" altLang="en-US">
                      <a:solidFill>
                        <a:srgbClr val="394659"/>
                      </a:solidFill>
                      <a:latin typeface="微软雅黑" pitchFamily="34" charset="-122"/>
                      <a:ea typeface="微软雅黑" pitchFamily="34" charset="-122"/>
                      <a:sym typeface="微软雅黑" pitchFamily="34" charset="-122"/>
                    </a:rPr>
                    <a:t>普通顾客</a:t>
                  </a:r>
                  <a:endParaRPr lang="zh-CN" altLang="en-US">
                    <a:solidFill>
                      <a:srgbClr val="394659"/>
                    </a:solidFill>
                  </a:endParaRPr>
                </a:p>
              </p:txBody>
            </p:sp>
            <p:sp>
              <p:nvSpPr>
                <p:cNvPr id="26" name="直接连接符 13"/>
                <p:cNvSpPr>
                  <a:spLocks noChangeShapeType="1"/>
                </p:cNvSpPr>
                <p:nvPr/>
              </p:nvSpPr>
              <p:spPr bwMode="auto">
                <a:xfrm>
                  <a:off x="24606" y="36004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sp>
              <p:nvSpPr>
                <p:cNvPr id="27" name="直接连接符 14"/>
                <p:cNvSpPr>
                  <a:spLocks noChangeShapeType="1"/>
                </p:cNvSpPr>
                <p:nvPr/>
              </p:nvSpPr>
              <p:spPr bwMode="auto">
                <a:xfrm>
                  <a:off x="24606" y="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grpSp>
          <p:sp>
            <p:nvSpPr>
              <p:cNvPr id="21" name="TextBox 17"/>
              <p:cNvSpPr>
                <a:spLocks noChangeArrowheads="1"/>
              </p:cNvSpPr>
              <p:nvPr/>
            </p:nvSpPr>
            <p:spPr bwMode="auto">
              <a:xfrm>
                <a:off x="4109414" y="2680992"/>
                <a:ext cx="1655763" cy="3154363"/>
              </a:xfrm>
              <a:prstGeom prst="rect">
                <a:avLst/>
              </a:prstGeom>
              <a:noFill/>
              <a:ln w="9525">
                <a:noFill/>
                <a:miter lim="800000"/>
                <a:headEnd/>
                <a:tailEnd/>
              </a:ln>
            </p:spPr>
            <p:txBody>
              <a:bodyPr>
                <a:spAutoFit/>
              </a:bodyPr>
              <a:lstStyle/>
              <a:p>
                <a:r>
                  <a:rPr lang="zh-CN" altLang="en-US" sz="19900" dirty="0">
                    <a:solidFill>
                      <a:srgbClr val="394659"/>
                    </a:solidFill>
                    <a:latin typeface="Arial Unicode MS" pitchFamily="34" charset="-122"/>
                    <a:ea typeface="Arial Unicode MS" pitchFamily="34" charset="-122"/>
                    <a:cs typeface="Arial Unicode MS" pitchFamily="34" charset="-122"/>
                    <a:sym typeface="Arial Unicode MS" pitchFamily="34" charset="-122"/>
                  </a:rPr>
                  <a:t>”</a:t>
                </a:r>
                <a:endParaRPr lang="zh-CN" altLang="en-US" dirty="0">
                  <a:solidFill>
                    <a:srgbClr val="394659"/>
                  </a:solidFill>
                  <a:ea typeface="宋体" pitchFamily="2" charset="-122"/>
                </a:endParaRPr>
              </a:p>
            </p:txBody>
          </p:sp>
        </p:grpSp>
        <p:sp>
          <p:nvSpPr>
            <p:cNvPr id="48" name="文本框 47"/>
            <p:cNvSpPr txBox="1"/>
            <p:nvPr/>
          </p:nvSpPr>
          <p:spPr>
            <a:xfrm>
              <a:off x="3756054" y="2502587"/>
              <a:ext cx="1101584" cy="584775"/>
            </a:xfrm>
            <a:prstGeom prst="rect">
              <a:avLst/>
            </a:prstGeom>
            <a:noFill/>
          </p:spPr>
          <p:txBody>
            <a:bodyPr wrap="none" rtlCol="0">
              <a:spAutoFit/>
            </a:bodyPr>
            <a:lstStyle/>
            <a:p>
              <a:r>
                <a:rPr lang="en-US" altLang="zh-CN" sz="3200" dirty="0" smtClean="0">
                  <a:solidFill>
                    <a:srgbClr val="C00000"/>
                  </a:solidFill>
                  <a:latin typeface="Broadway BT" panose="04040905080B02020502" pitchFamily="82" charset="0"/>
                </a:rPr>
                <a:t>30%</a:t>
              </a:r>
              <a:endParaRPr lang="zh-CN" altLang="en-US" sz="3200" dirty="0">
                <a:solidFill>
                  <a:srgbClr val="C00000"/>
                </a:solidFill>
                <a:latin typeface="Broadway BT" panose="04040905080B02020502" pitchFamily="82" charset="0"/>
              </a:endParaRPr>
            </a:p>
          </p:txBody>
        </p:sp>
      </p:grpSp>
      <p:grpSp>
        <p:nvGrpSpPr>
          <p:cNvPr id="15" name="组合 14"/>
          <p:cNvGrpSpPr/>
          <p:nvPr/>
        </p:nvGrpSpPr>
        <p:grpSpPr>
          <a:xfrm>
            <a:off x="10737846" y="3705975"/>
            <a:ext cx="1655763" cy="3511397"/>
            <a:chOff x="10737846" y="3705975"/>
            <a:chExt cx="1655763" cy="3511397"/>
          </a:xfrm>
        </p:grpSpPr>
        <p:grpSp>
          <p:nvGrpSpPr>
            <p:cNvPr id="9" name="组合 8"/>
            <p:cNvGrpSpPr/>
            <p:nvPr/>
          </p:nvGrpSpPr>
          <p:grpSpPr>
            <a:xfrm>
              <a:off x="10737846" y="4063010"/>
              <a:ext cx="1655763" cy="3154362"/>
              <a:chOff x="10908857" y="2725443"/>
              <a:chExt cx="1655763" cy="3154362"/>
            </a:xfrm>
          </p:grpSpPr>
          <p:grpSp>
            <p:nvGrpSpPr>
              <p:cNvPr id="42" name="Group 11"/>
              <p:cNvGrpSpPr>
                <a:grpSpLocks/>
              </p:cNvGrpSpPr>
              <p:nvPr/>
            </p:nvGrpSpPr>
            <p:grpSpPr bwMode="auto">
              <a:xfrm>
                <a:off x="10908857" y="2876279"/>
                <a:ext cx="1151835" cy="369291"/>
                <a:chOff x="0" y="0"/>
                <a:chExt cx="1152128" cy="369332"/>
              </a:xfrm>
            </p:grpSpPr>
            <p:sp>
              <p:nvSpPr>
                <p:cNvPr id="44" name="TextBox 10"/>
                <p:cNvSpPr>
                  <a:spLocks noChangeArrowheads="1"/>
                </p:cNvSpPr>
                <p:nvPr/>
              </p:nvSpPr>
              <p:spPr bwMode="auto">
                <a:xfrm>
                  <a:off x="0" y="0"/>
                  <a:ext cx="1152128" cy="369332"/>
                </a:xfrm>
                <a:prstGeom prst="rect">
                  <a:avLst/>
                </a:prstGeom>
                <a:noFill/>
                <a:ln w="9525">
                  <a:noFill/>
                  <a:miter lim="800000"/>
                  <a:headEnd/>
                  <a:tailEnd/>
                </a:ln>
              </p:spPr>
              <p:txBody>
                <a:bodyPr>
                  <a:spAutoFit/>
                </a:bodyPr>
                <a:lstStyle/>
                <a:p>
                  <a:r>
                    <a:rPr lang="zh-CN" altLang="en-US">
                      <a:solidFill>
                        <a:srgbClr val="394659"/>
                      </a:solidFill>
                      <a:latin typeface="微软雅黑" pitchFamily="34" charset="-122"/>
                      <a:ea typeface="微软雅黑" pitchFamily="34" charset="-122"/>
                      <a:sym typeface="微软雅黑" pitchFamily="34" charset="-122"/>
                    </a:rPr>
                    <a:t>考虑顾客</a:t>
                  </a:r>
                  <a:endParaRPr lang="zh-CN" altLang="en-US">
                    <a:solidFill>
                      <a:srgbClr val="394659"/>
                    </a:solidFill>
                    <a:ea typeface="宋体" pitchFamily="2" charset="-122"/>
                  </a:endParaRPr>
                </a:p>
              </p:txBody>
            </p:sp>
            <p:sp>
              <p:nvSpPr>
                <p:cNvPr id="45" name="直接连接符 13"/>
                <p:cNvSpPr>
                  <a:spLocks noChangeShapeType="1"/>
                </p:cNvSpPr>
                <p:nvPr/>
              </p:nvSpPr>
              <p:spPr bwMode="auto">
                <a:xfrm>
                  <a:off x="24606" y="36004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sp>
              <p:nvSpPr>
                <p:cNvPr id="46" name="直接连接符 14"/>
                <p:cNvSpPr>
                  <a:spLocks noChangeShapeType="1"/>
                </p:cNvSpPr>
                <p:nvPr/>
              </p:nvSpPr>
              <p:spPr bwMode="auto">
                <a:xfrm>
                  <a:off x="24606" y="0"/>
                  <a:ext cx="1008112" cy="1"/>
                </a:xfrm>
                <a:prstGeom prst="line">
                  <a:avLst/>
                </a:prstGeom>
                <a:noFill/>
                <a:ln w="9525">
                  <a:solidFill>
                    <a:srgbClr val="394659"/>
                  </a:solidFill>
                  <a:round/>
                  <a:headEnd/>
                  <a:tailEnd/>
                </a:ln>
              </p:spPr>
              <p:txBody>
                <a:bodyPr/>
                <a:lstStyle/>
                <a:p>
                  <a:endParaRPr lang="zh-CN" altLang="en-US">
                    <a:solidFill>
                      <a:srgbClr val="394659"/>
                    </a:solidFill>
                  </a:endParaRPr>
                </a:p>
              </p:txBody>
            </p:sp>
          </p:grpSp>
          <p:sp>
            <p:nvSpPr>
              <p:cNvPr id="43" name="TextBox 17"/>
              <p:cNvSpPr>
                <a:spLocks noChangeArrowheads="1"/>
              </p:cNvSpPr>
              <p:nvPr/>
            </p:nvSpPr>
            <p:spPr bwMode="auto">
              <a:xfrm>
                <a:off x="10908857" y="2725443"/>
                <a:ext cx="1655763" cy="3154362"/>
              </a:xfrm>
              <a:prstGeom prst="rect">
                <a:avLst/>
              </a:prstGeom>
              <a:noFill/>
              <a:ln w="9525">
                <a:noFill/>
                <a:miter lim="800000"/>
                <a:headEnd/>
                <a:tailEnd/>
              </a:ln>
            </p:spPr>
            <p:txBody>
              <a:bodyPr>
                <a:spAutoFit/>
              </a:bodyPr>
              <a:lstStyle/>
              <a:p>
                <a:r>
                  <a:rPr lang="zh-CN" altLang="en-US" sz="19900" dirty="0">
                    <a:solidFill>
                      <a:srgbClr val="394659"/>
                    </a:solidFill>
                    <a:latin typeface="Arial Unicode MS" pitchFamily="34" charset="-122"/>
                    <a:ea typeface="Arial Unicode MS" pitchFamily="34" charset="-122"/>
                    <a:cs typeface="Arial Unicode MS" pitchFamily="34" charset="-122"/>
                    <a:sym typeface="Arial Unicode MS" pitchFamily="34" charset="-122"/>
                  </a:rPr>
                  <a:t>”</a:t>
                </a:r>
                <a:endParaRPr lang="zh-CN" altLang="en-US" dirty="0">
                  <a:solidFill>
                    <a:srgbClr val="394659"/>
                  </a:solidFill>
                  <a:ea typeface="宋体" pitchFamily="2" charset="-122"/>
                </a:endParaRPr>
              </a:p>
            </p:txBody>
          </p:sp>
        </p:grpSp>
        <p:sp>
          <p:nvSpPr>
            <p:cNvPr id="49" name="文本框 48"/>
            <p:cNvSpPr txBox="1"/>
            <p:nvPr/>
          </p:nvSpPr>
          <p:spPr>
            <a:xfrm>
              <a:off x="10763554" y="3705975"/>
              <a:ext cx="1101584" cy="584775"/>
            </a:xfrm>
            <a:prstGeom prst="rect">
              <a:avLst/>
            </a:prstGeom>
            <a:noFill/>
          </p:spPr>
          <p:txBody>
            <a:bodyPr wrap="none" rtlCol="0">
              <a:spAutoFit/>
            </a:bodyPr>
            <a:lstStyle/>
            <a:p>
              <a:r>
                <a:rPr lang="en-US" altLang="zh-CN" sz="3200" dirty="0" smtClean="0">
                  <a:solidFill>
                    <a:srgbClr val="C00000"/>
                  </a:solidFill>
                  <a:latin typeface="Broadway BT" panose="04040905080B02020502" pitchFamily="82" charset="0"/>
                </a:rPr>
                <a:t>20%</a:t>
              </a:r>
              <a:endParaRPr lang="zh-CN" altLang="en-US" sz="3200" dirty="0">
                <a:solidFill>
                  <a:srgbClr val="C00000"/>
                </a:solidFill>
                <a:latin typeface="Broadway BT" panose="04040905080B02020502" pitchFamily="82" charset="0"/>
              </a:endParaRPr>
            </a:p>
          </p:txBody>
        </p:sp>
      </p:grpSp>
    </p:spTree>
    <p:extLst>
      <p:ext uri="{BB962C8B-B14F-4D97-AF65-F5344CB8AC3E}">
        <p14:creationId xmlns:p14="http://schemas.microsoft.com/office/powerpoint/2010/main" val="2842453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207" y="2255733"/>
            <a:ext cx="1820342" cy="573437"/>
            <a:chOff x="152207" y="1580827"/>
            <a:chExt cx="1820342" cy="573437"/>
          </a:xfrm>
        </p:grpSpPr>
        <p:sp>
          <p:nvSpPr>
            <p:cNvPr id="3" name="矩形 2"/>
            <p:cNvSpPr/>
            <p:nvPr/>
          </p:nvSpPr>
          <p:spPr>
            <a:xfrm>
              <a:off x="152207" y="1580827"/>
              <a:ext cx="1454244" cy="5734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642823" y="1785792"/>
              <a:ext cx="495945" cy="1635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6573" y="235129"/>
            <a:ext cx="1166473" cy="584775"/>
          </a:xfrm>
          <a:prstGeom prst="rect">
            <a:avLst/>
          </a:prstGeom>
          <a:noFill/>
        </p:spPr>
        <p:txBody>
          <a:bodyPr wrap="none" rtlCol="0">
            <a:spAutoFit/>
          </a:bodyPr>
          <a:lstStyle/>
          <a:p>
            <a:r>
              <a:rPr lang="en-US" altLang="zh-CN" sz="3200" b="1" dirty="0" smtClean="0">
                <a:solidFill>
                  <a:schemeClr val="bg1"/>
                </a:solidFill>
              </a:rPr>
              <a:t>LOGO</a:t>
            </a:r>
            <a:endParaRPr lang="zh-CN" altLang="en-US" sz="3200" b="1" dirty="0">
              <a:solidFill>
                <a:schemeClr val="bg1"/>
              </a:solidFill>
            </a:endParaRPr>
          </a:p>
        </p:txBody>
      </p:sp>
      <p:sp>
        <p:nvSpPr>
          <p:cNvPr id="2" name="文本框 1"/>
          <p:cNvSpPr txBox="1"/>
          <p:nvPr/>
        </p:nvSpPr>
        <p:spPr>
          <a:xfrm>
            <a:off x="152207" y="1417320"/>
            <a:ext cx="1454244" cy="3554819"/>
          </a:xfrm>
          <a:prstGeom prst="rect">
            <a:avLst/>
          </a:prstGeom>
          <a:noFill/>
        </p:spPr>
        <p:txBody>
          <a:bodyPr wrap="none" rtlCol="0">
            <a:spAutoFit/>
          </a:bodyPr>
          <a:lstStyle/>
          <a:p>
            <a:pPr marL="342900" indent="-342900">
              <a:lnSpc>
                <a:spcPct val="250000"/>
              </a:lnSpc>
              <a:buAutoNum type="arabicPeriod"/>
            </a:pPr>
            <a:r>
              <a:rPr lang="zh-CN" altLang="en-US" dirty="0" smtClean="0">
                <a:solidFill>
                  <a:srgbClr val="E9E9E9"/>
                </a:solidFill>
                <a:latin typeface="微软雅黑" panose="020B0503020204020204" pitchFamily="34" charset="-122"/>
                <a:ea typeface="微软雅黑" panose="020B0503020204020204" pitchFamily="34" charset="-122"/>
              </a:rPr>
              <a:t>论文摘要</a:t>
            </a:r>
            <a:endParaRPr lang="en-US" altLang="zh-CN" dirty="0" smtClean="0">
              <a:solidFill>
                <a:srgbClr val="E9E9E9"/>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solidFill>
                <a:latin typeface="微软雅黑" panose="020B0503020204020204" pitchFamily="34" charset="-122"/>
                <a:ea typeface="微软雅黑" panose="020B0503020204020204" pitchFamily="34" charset="-122"/>
              </a:rPr>
              <a:t>论文背景</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研究综述</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a:solidFill>
                  <a:schemeClr val="bg1">
                    <a:lumMod val="75000"/>
                  </a:schemeClr>
                </a:solidFill>
                <a:latin typeface="微软雅黑" panose="020B0503020204020204" pitchFamily="34" charset="-122"/>
                <a:ea typeface="微软雅黑" panose="020B0503020204020204" pitchFamily="34" charset="-122"/>
              </a:rPr>
              <a:t>结论</a:t>
            </a: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验证</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endParaRPr>
          </a:p>
          <a:p>
            <a:pPr marL="342900" indent="-342900">
              <a:lnSpc>
                <a:spcPct val="250000"/>
              </a:lnSpc>
              <a:buAutoNum type="arabicPeriod"/>
            </a:pPr>
            <a:r>
              <a:rPr lang="zh-CN" altLang="en-US" dirty="0" smtClean="0">
                <a:solidFill>
                  <a:schemeClr val="bg1">
                    <a:lumMod val="75000"/>
                  </a:schemeClr>
                </a:solidFill>
                <a:latin typeface="微软雅黑" panose="020B0503020204020204" pitchFamily="34" charset="-122"/>
                <a:ea typeface="微软雅黑" panose="020B0503020204020204" pitchFamily="34" charset="-122"/>
              </a:rPr>
              <a:t>论文总结</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a:stCxn id="4" idx="3"/>
          </p:cNvCxnSpPr>
          <p:nvPr/>
        </p:nvCxnSpPr>
        <p:spPr>
          <a:xfrm flipV="1">
            <a:off x="1809042" y="235130"/>
            <a:ext cx="1" cy="230732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1884945" y="235129"/>
            <a:ext cx="113404" cy="8097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9987" y="619849"/>
            <a:ext cx="1973617" cy="461665"/>
          </a:xfrm>
          <a:prstGeom prst="rect">
            <a:avLst/>
          </a:prstGeom>
          <a:no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2.1 </a:t>
            </a:r>
            <a:r>
              <a:rPr lang="zh-CN" altLang="en-US" sz="2400" b="1" dirty="0" smtClean="0">
                <a:latin typeface="微软雅黑" panose="020B0503020204020204" pitchFamily="34" charset="-122"/>
                <a:ea typeface="微软雅黑" panose="020B0503020204020204" pitchFamily="34" charset="-122"/>
              </a:rPr>
              <a:t>研究对象</a:t>
            </a:r>
            <a:endParaRPr lang="zh-CN" altLang="en-US" sz="2400" b="1" dirty="0">
              <a:latin typeface="微软雅黑" panose="020B0503020204020204" pitchFamily="34" charset="-122"/>
              <a:ea typeface="微软雅黑" panose="020B0503020204020204" pitchFamily="34" charset="-122"/>
            </a:endParaRPr>
          </a:p>
        </p:txBody>
      </p:sp>
      <p:sp>
        <p:nvSpPr>
          <p:cNvPr id="50" name="任意多边形 49"/>
          <p:cNvSpPr/>
          <p:nvPr/>
        </p:nvSpPr>
        <p:spPr>
          <a:xfrm>
            <a:off x="2329061" y="1482866"/>
            <a:ext cx="863591" cy="930610"/>
          </a:xfrm>
          <a:custGeom>
            <a:avLst/>
            <a:gdLst>
              <a:gd name="connsiteX0" fmla="*/ 383144 w 863591"/>
              <a:gd name="connsiteY0" fmla="*/ 0 h 930610"/>
              <a:gd name="connsiteX1" fmla="*/ 863591 w 863591"/>
              <a:gd name="connsiteY1" fmla="*/ 480447 h 930610"/>
              <a:gd name="connsiteX2" fmla="*/ 570156 w 863591"/>
              <a:gd name="connsiteY2" fmla="*/ 923138 h 930610"/>
              <a:gd name="connsiteX3" fmla="*/ 546087 w 863591"/>
              <a:gd name="connsiteY3" fmla="*/ 930610 h 930610"/>
              <a:gd name="connsiteX4" fmla="*/ 0 w 863591"/>
              <a:gd name="connsiteY4" fmla="*/ 193342 h 930610"/>
              <a:gd name="connsiteX5" fmla="*/ 43417 w 863591"/>
              <a:gd name="connsiteY5" fmla="*/ 140720 h 930610"/>
              <a:gd name="connsiteX6" fmla="*/ 383144 w 863591"/>
              <a:gd name="connsiteY6" fmla="*/ 0 h 9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91" h="930610">
                <a:moveTo>
                  <a:pt x="383144" y="0"/>
                </a:moveTo>
                <a:cubicBezTo>
                  <a:pt x="648488" y="0"/>
                  <a:pt x="863591" y="215103"/>
                  <a:pt x="863591" y="480447"/>
                </a:cubicBezTo>
                <a:cubicBezTo>
                  <a:pt x="863591" y="679455"/>
                  <a:pt x="742596" y="850203"/>
                  <a:pt x="570156" y="923138"/>
                </a:cubicBezTo>
                <a:lnTo>
                  <a:pt x="546087" y="930610"/>
                </a:lnTo>
                <a:lnTo>
                  <a:pt x="0" y="193342"/>
                </a:lnTo>
                <a:lnTo>
                  <a:pt x="43417" y="140720"/>
                </a:lnTo>
                <a:cubicBezTo>
                  <a:pt x="130360" y="53776"/>
                  <a:pt x="250472" y="0"/>
                  <a:pt x="383144"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1</a:t>
            </a:r>
            <a:endParaRPr lang="zh-CN" altLang="en-US" sz="2800" dirty="0"/>
          </a:p>
        </p:txBody>
      </p:sp>
      <p:sp>
        <p:nvSpPr>
          <p:cNvPr id="19" name="矩形 18"/>
          <p:cNvSpPr/>
          <p:nvPr/>
        </p:nvSpPr>
        <p:spPr>
          <a:xfrm>
            <a:off x="3192652" y="1951811"/>
            <a:ext cx="326243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点击此处输入文字内容</a:t>
            </a:r>
            <a:endParaRPr lang="zh-CN" altLang="en-US" sz="2400" b="1" dirty="0"/>
          </a:p>
        </p:txBody>
      </p:sp>
      <p:sp>
        <p:nvSpPr>
          <p:cNvPr id="51" name="TextBox 17"/>
          <p:cNvSpPr txBox="1">
            <a:spLocks noChangeArrowheads="1"/>
          </p:cNvSpPr>
          <p:nvPr/>
        </p:nvSpPr>
        <p:spPr bwMode="auto">
          <a:xfrm>
            <a:off x="3192652" y="2413476"/>
            <a:ext cx="3262432" cy="10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a:t>
            </a:r>
            <a:r>
              <a:rPr lang="zh-CN" altLang="en-US" sz="2000" dirty="0" smtClean="0">
                <a:latin typeface="微软雅黑" panose="020B0503020204020204" pitchFamily="34" charset="-122"/>
                <a:ea typeface="微软雅黑" panose="020B0503020204020204" pitchFamily="34" charset="-122"/>
              </a:rPr>
              <a:t>此处</a:t>
            </a:r>
            <a:endParaRPr lang="zh-CN" altLang="en-US" sz="2000" dirty="0">
              <a:latin typeface="微软雅黑" panose="020B0503020204020204" pitchFamily="34" charset="-122"/>
              <a:ea typeface="微软雅黑" panose="020B0503020204020204" pitchFamily="34" charset="-122"/>
            </a:endParaRPr>
          </a:p>
        </p:txBody>
      </p:sp>
      <p:sp>
        <p:nvSpPr>
          <p:cNvPr id="52" name="任意多边形 51"/>
          <p:cNvSpPr/>
          <p:nvPr/>
        </p:nvSpPr>
        <p:spPr>
          <a:xfrm>
            <a:off x="7177694" y="1482866"/>
            <a:ext cx="863591" cy="930610"/>
          </a:xfrm>
          <a:custGeom>
            <a:avLst/>
            <a:gdLst>
              <a:gd name="connsiteX0" fmla="*/ 383144 w 863591"/>
              <a:gd name="connsiteY0" fmla="*/ 0 h 930610"/>
              <a:gd name="connsiteX1" fmla="*/ 863591 w 863591"/>
              <a:gd name="connsiteY1" fmla="*/ 480447 h 930610"/>
              <a:gd name="connsiteX2" fmla="*/ 570156 w 863591"/>
              <a:gd name="connsiteY2" fmla="*/ 923138 h 930610"/>
              <a:gd name="connsiteX3" fmla="*/ 546087 w 863591"/>
              <a:gd name="connsiteY3" fmla="*/ 930610 h 930610"/>
              <a:gd name="connsiteX4" fmla="*/ 0 w 863591"/>
              <a:gd name="connsiteY4" fmla="*/ 193342 h 930610"/>
              <a:gd name="connsiteX5" fmla="*/ 43417 w 863591"/>
              <a:gd name="connsiteY5" fmla="*/ 140720 h 930610"/>
              <a:gd name="connsiteX6" fmla="*/ 383144 w 863591"/>
              <a:gd name="connsiteY6" fmla="*/ 0 h 9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91" h="930610">
                <a:moveTo>
                  <a:pt x="383144" y="0"/>
                </a:moveTo>
                <a:cubicBezTo>
                  <a:pt x="648488" y="0"/>
                  <a:pt x="863591" y="215103"/>
                  <a:pt x="863591" y="480447"/>
                </a:cubicBezTo>
                <a:cubicBezTo>
                  <a:pt x="863591" y="679455"/>
                  <a:pt x="742596" y="850203"/>
                  <a:pt x="570156" y="923138"/>
                </a:cubicBezTo>
                <a:lnTo>
                  <a:pt x="546087" y="930610"/>
                </a:lnTo>
                <a:lnTo>
                  <a:pt x="0" y="193342"/>
                </a:lnTo>
                <a:lnTo>
                  <a:pt x="43417" y="140720"/>
                </a:lnTo>
                <a:cubicBezTo>
                  <a:pt x="130360" y="53776"/>
                  <a:pt x="250472" y="0"/>
                  <a:pt x="383144"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2</a:t>
            </a:r>
            <a:endParaRPr lang="zh-CN" altLang="en-US" sz="2800" dirty="0"/>
          </a:p>
        </p:txBody>
      </p:sp>
      <p:sp>
        <p:nvSpPr>
          <p:cNvPr id="53" name="矩形 52"/>
          <p:cNvSpPr/>
          <p:nvPr/>
        </p:nvSpPr>
        <p:spPr>
          <a:xfrm>
            <a:off x="8041285" y="1951811"/>
            <a:ext cx="326243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点击此处输入文字内容</a:t>
            </a:r>
            <a:endParaRPr lang="zh-CN" altLang="en-US" sz="2400" b="1" dirty="0"/>
          </a:p>
        </p:txBody>
      </p:sp>
      <p:sp>
        <p:nvSpPr>
          <p:cNvPr id="54" name="TextBox 17"/>
          <p:cNvSpPr txBox="1">
            <a:spLocks noChangeArrowheads="1"/>
          </p:cNvSpPr>
          <p:nvPr/>
        </p:nvSpPr>
        <p:spPr bwMode="auto">
          <a:xfrm>
            <a:off x="8041285" y="2413476"/>
            <a:ext cx="3262432" cy="10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a:t>
            </a:r>
            <a:r>
              <a:rPr lang="zh-CN" altLang="en-US" sz="2000" dirty="0" smtClean="0">
                <a:latin typeface="微软雅黑" panose="020B0503020204020204" pitchFamily="34" charset="-122"/>
                <a:ea typeface="微软雅黑" panose="020B0503020204020204" pitchFamily="34" charset="-122"/>
              </a:rPr>
              <a:t>此处</a:t>
            </a:r>
            <a:endParaRPr lang="zh-CN" altLang="en-US" sz="2000" dirty="0">
              <a:latin typeface="微软雅黑" panose="020B0503020204020204" pitchFamily="34" charset="-122"/>
              <a:ea typeface="微软雅黑" panose="020B0503020204020204" pitchFamily="34" charset="-122"/>
            </a:endParaRPr>
          </a:p>
        </p:txBody>
      </p:sp>
      <p:sp>
        <p:nvSpPr>
          <p:cNvPr id="55" name="任意多边形 54"/>
          <p:cNvSpPr/>
          <p:nvPr/>
        </p:nvSpPr>
        <p:spPr>
          <a:xfrm>
            <a:off x="2329061" y="3603551"/>
            <a:ext cx="863591" cy="930610"/>
          </a:xfrm>
          <a:custGeom>
            <a:avLst/>
            <a:gdLst>
              <a:gd name="connsiteX0" fmla="*/ 383144 w 863591"/>
              <a:gd name="connsiteY0" fmla="*/ 0 h 930610"/>
              <a:gd name="connsiteX1" fmla="*/ 863591 w 863591"/>
              <a:gd name="connsiteY1" fmla="*/ 480447 h 930610"/>
              <a:gd name="connsiteX2" fmla="*/ 570156 w 863591"/>
              <a:gd name="connsiteY2" fmla="*/ 923138 h 930610"/>
              <a:gd name="connsiteX3" fmla="*/ 546087 w 863591"/>
              <a:gd name="connsiteY3" fmla="*/ 930610 h 930610"/>
              <a:gd name="connsiteX4" fmla="*/ 0 w 863591"/>
              <a:gd name="connsiteY4" fmla="*/ 193342 h 930610"/>
              <a:gd name="connsiteX5" fmla="*/ 43417 w 863591"/>
              <a:gd name="connsiteY5" fmla="*/ 140720 h 930610"/>
              <a:gd name="connsiteX6" fmla="*/ 383144 w 863591"/>
              <a:gd name="connsiteY6" fmla="*/ 0 h 9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91" h="930610">
                <a:moveTo>
                  <a:pt x="383144" y="0"/>
                </a:moveTo>
                <a:cubicBezTo>
                  <a:pt x="648488" y="0"/>
                  <a:pt x="863591" y="215103"/>
                  <a:pt x="863591" y="480447"/>
                </a:cubicBezTo>
                <a:cubicBezTo>
                  <a:pt x="863591" y="679455"/>
                  <a:pt x="742596" y="850203"/>
                  <a:pt x="570156" y="923138"/>
                </a:cubicBezTo>
                <a:lnTo>
                  <a:pt x="546087" y="930610"/>
                </a:lnTo>
                <a:lnTo>
                  <a:pt x="0" y="193342"/>
                </a:lnTo>
                <a:lnTo>
                  <a:pt x="43417" y="140720"/>
                </a:lnTo>
                <a:cubicBezTo>
                  <a:pt x="130360" y="53776"/>
                  <a:pt x="250472" y="0"/>
                  <a:pt x="383144"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3</a:t>
            </a:r>
            <a:endParaRPr lang="zh-CN" altLang="en-US" sz="2800" dirty="0"/>
          </a:p>
        </p:txBody>
      </p:sp>
      <p:sp>
        <p:nvSpPr>
          <p:cNvPr id="56" name="矩形 55"/>
          <p:cNvSpPr/>
          <p:nvPr/>
        </p:nvSpPr>
        <p:spPr>
          <a:xfrm>
            <a:off x="3192652" y="4072496"/>
            <a:ext cx="326243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点击此处输入文字内容</a:t>
            </a:r>
            <a:endParaRPr lang="zh-CN" altLang="en-US" sz="2400" b="1" dirty="0"/>
          </a:p>
        </p:txBody>
      </p:sp>
      <p:sp>
        <p:nvSpPr>
          <p:cNvPr id="57" name="TextBox 17"/>
          <p:cNvSpPr txBox="1">
            <a:spLocks noChangeArrowheads="1"/>
          </p:cNvSpPr>
          <p:nvPr/>
        </p:nvSpPr>
        <p:spPr bwMode="auto">
          <a:xfrm>
            <a:off x="3192652" y="4534161"/>
            <a:ext cx="3262432" cy="10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a:t>
            </a:r>
            <a:r>
              <a:rPr lang="zh-CN" altLang="en-US" sz="2000" dirty="0" smtClean="0">
                <a:latin typeface="微软雅黑" panose="020B0503020204020204" pitchFamily="34" charset="-122"/>
                <a:ea typeface="微软雅黑" panose="020B0503020204020204" pitchFamily="34" charset="-122"/>
              </a:rPr>
              <a:t>此处</a:t>
            </a:r>
            <a:endParaRPr lang="zh-CN" altLang="en-US" sz="2000" dirty="0">
              <a:latin typeface="微软雅黑" panose="020B0503020204020204" pitchFamily="34" charset="-122"/>
              <a:ea typeface="微软雅黑" panose="020B0503020204020204" pitchFamily="34" charset="-122"/>
            </a:endParaRPr>
          </a:p>
        </p:txBody>
      </p:sp>
      <p:sp>
        <p:nvSpPr>
          <p:cNvPr id="58" name="任意多边形 57"/>
          <p:cNvSpPr/>
          <p:nvPr/>
        </p:nvSpPr>
        <p:spPr>
          <a:xfrm>
            <a:off x="7177694" y="3603551"/>
            <a:ext cx="863591" cy="930610"/>
          </a:xfrm>
          <a:custGeom>
            <a:avLst/>
            <a:gdLst>
              <a:gd name="connsiteX0" fmla="*/ 383144 w 863591"/>
              <a:gd name="connsiteY0" fmla="*/ 0 h 930610"/>
              <a:gd name="connsiteX1" fmla="*/ 863591 w 863591"/>
              <a:gd name="connsiteY1" fmla="*/ 480447 h 930610"/>
              <a:gd name="connsiteX2" fmla="*/ 570156 w 863591"/>
              <a:gd name="connsiteY2" fmla="*/ 923138 h 930610"/>
              <a:gd name="connsiteX3" fmla="*/ 546087 w 863591"/>
              <a:gd name="connsiteY3" fmla="*/ 930610 h 930610"/>
              <a:gd name="connsiteX4" fmla="*/ 0 w 863591"/>
              <a:gd name="connsiteY4" fmla="*/ 193342 h 930610"/>
              <a:gd name="connsiteX5" fmla="*/ 43417 w 863591"/>
              <a:gd name="connsiteY5" fmla="*/ 140720 h 930610"/>
              <a:gd name="connsiteX6" fmla="*/ 383144 w 863591"/>
              <a:gd name="connsiteY6" fmla="*/ 0 h 9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91" h="930610">
                <a:moveTo>
                  <a:pt x="383144" y="0"/>
                </a:moveTo>
                <a:cubicBezTo>
                  <a:pt x="648488" y="0"/>
                  <a:pt x="863591" y="215103"/>
                  <a:pt x="863591" y="480447"/>
                </a:cubicBezTo>
                <a:cubicBezTo>
                  <a:pt x="863591" y="679455"/>
                  <a:pt x="742596" y="850203"/>
                  <a:pt x="570156" y="923138"/>
                </a:cubicBezTo>
                <a:lnTo>
                  <a:pt x="546087" y="930610"/>
                </a:lnTo>
                <a:lnTo>
                  <a:pt x="0" y="193342"/>
                </a:lnTo>
                <a:lnTo>
                  <a:pt x="43417" y="140720"/>
                </a:lnTo>
                <a:cubicBezTo>
                  <a:pt x="130360" y="53776"/>
                  <a:pt x="250472" y="0"/>
                  <a:pt x="383144" y="0"/>
                </a:cubicBezTo>
                <a:close/>
              </a:path>
            </a:pathLst>
          </a:custGeom>
          <a:solidFill>
            <a:srgbClr val="39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4</a:t>
            </a:r>
            <a:endParaRPr lang="zh-CN" altLang="en-US" sz="2800" dirty="0"/>
          </a:p>
        </p:txBody>
      </p:sp>
      <p:sp>
        <p:nvSpPr>
          <p:cNvPr id="59" name="矩形 58"/>
          <p:cNvSpPr/>
          <p:nvPr/>
        </p:nvSpPr>
        <p:spPr>
          <a:xfrm>
            <a:off x="8041285" y="4072496"/>
            <a:ext cx="326243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点击此处输入文字内容</a:t>
            </a:r>
            <a:endParaRPr lang="zh-CN" altLang="en-US" sz="2400" b="1" dirty="0"/>
          </a:p>
        </p:txBody>
      </p:sp>
      <p:sp>
        <p:nvSpPr>
          <p:cNvPr id="60" name="TextBox 17"/>
          <p:cNvSpPr txBox="1">
            <a:spLocks noChangeArrowheads="1"/>
          </p:cNvSpPr>
          <p:nvPr/>
        </p:nvSpPr>
        <p:spPr bwMode="auto">
          <a:xfrm>
            <a:off x="8041285" y="4534161"/>
            <a:ext cx="3262432" cy="10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CN" altLang="en-US" sz="2000" dirty="0">
                <a:latin typeface="微软雅黑" panose="020B0503020204020204" pitchFamily="34" charset="-122"/>
                <a:ea typeface="微软雅黑" panose="020B0503020204020204" pitchFamily="34" charset="-122"/>
              </a:rPr>
              <a:t>点击此处输入文字内容点击此处输入文字内容点击</a:t>
            </a:r>
            <a:r>
              <a:rPr lang="zh-CN" altLang="en-US" sz="2000" dirty="0" smtClean="0">
                <a:latin typeface="微软雅黑" panose="020B0503020204020204" pitchFamily="34" charset="-122"/>
                <a:ea typeface="微软雅黑" panose="020B0503020204020204" pitchFamily="34" charset="-122"/>
              </a:rPr>
              <a:t>此处</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562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par>
                          <p:cTn id="30" fill="hold">
                            <p:stCondLst>
                              <p:cond delay="2500"/>
                            </p:stCondLst>
                            <p:childTnLst>
                              <p:par>
                                <p:cTn id="31" presetID="53" presetClass="entr" presetSubtype="16" fill="hold" grpId="1"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par>
                          <p:cTn id="46" fill="hold">
                            <p:stCondLst>
                              <p:cond delay="4000"/>
                            </p:stCondLst>
                            <p:childTnLst>
                              <p:par>
                                <p:cTn id="47" presetID="53" presetClass="entr" presetSubtype="16" fill="hold" grpId="1"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par>
                          <p:cTn id="62" fill="hold">
                            <p:stCondLst>
                              <p:cond delay="5500"/>
                            </p:stCondLst>
                            <p:childTnLst>
                              <p:par>
                                <p:cTn id="63" presetID="53" presetClass="entr" presetSubtype="16" fill="hold" grpId="1"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1" grpId="0"/>
      <p:bldP spid="51" grpId="1"/>
      <p:bldP spid="53" grpId="0"/>
      <p:bldP spid="54" grpId="0"/>
      <p:bldP spid="54" grpId="1"/>
      <p:bldP spid="56" grpId="0"/>
      <p:bldP spid="57" grpId="0"/>
      <p:bldP spid="57" grpId="1"/>
      <p:bldP spid="59" grpId="0"/>
      <p:bldP spid="60" grpId="0"/>
      <p:bldP spid="60"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767df27a3144345ba339c82152959ad3dd7d5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3473</Words>
  <Application>Microsoft Office PowerPoint</Application>
  <PresentationFormat>宽屏</PresentationFormat>
  <Paragraphs>564</Paragraphs>
  <Slides>37</Slides>
  <Notes>17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37</vt:i4>
      </vt:variant>
    </vt:vector>
  </HeadingPairs>
  <TitlesOfParts>
    <vt:vector size="55" baseType="lpstr">
      <vt:lpstr>Arial Unicode MS</vt:lpstr>
      <vt:lpstr>Broadway BT</vt:lpstr>
      <vt:lpstr>Kozuka Gothic Pr6N B</vt:lpstr>
      <vt:lpstr>华文中宋</vt:lpstr>
      <vt:lpstr>宋体</vt:lpstr>
      <vt:lpstr>微软雅黑</vt:lpstr>
      <vt:lpstr>幼圆</vt:lpstr>
      <vt:lpstr>Arial</vt:lpstr>
      <vt:lpstr>Arial Rounded MT Bold</vt:lpstr>
      <vt:lpstr>Broadway</vt:lpstr>
      <vt:lpstr>Calibri</vt:lpstr>
      <vt:lpstr>Calibri Light</vt:lpstr>
      <vt:lpstr>Tahoma</vt:lpstr>
      <vt:lpstr>Times New Roman</vt:lpstr>
      <vt:lpstr>Verdana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锐旗设计；www.9ppt.taobao.com</dc:title>
  <dc:creator>锐旗设计;www.9ppt.taobao.com</dc:creator>
  <cp:keywords>www.9ppt.taobao.com</cp:keywords>
  <cp:lastModifiedBy>Admin</cp:lastModifiedBy>
  <cp:revision>49</cp:revision>
  <dcterms:created xsi:type="dcterms:W3CDTF">2015-03-25T15:45:45Z</dcterms:created>
  <dcterms:modified xsi:type="dcterms:W3CDTF">2016-11-06T09:28:27Z</dcterms:modified>
  <cp:category>www.9ppt.taobao.com</cp:category>
</cp:coreProperties>
</file>